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3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4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5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6.xml" ContentType="application/vnd.openxmlformats-officedocument.presentationml.notesSlide+xml"/>
  <Override PartName="/ppt/charts/chart23.xml" ContentType="application/vnd.openxmlformats-officedocument.drawingml.chart+xml"/>
  <Override PartName="/ppt/notesSlides/notesSlide17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8.xml" ContentType="application/vnd.openxmlformats-officedocument.presentationml.notesSlid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9.xml" ContentType="application/vnd.openxmlformats-officedocument.presentationml.notesSlide+xml"/>
  <Override PartName="/ppt/charts/chart32.xml" ContentType="application/vnd.openxmlformats-officedocument.drawingml.chart+xml"/>
  <Override PartName="/ppt/notesSlides/notesSlide20.xml" ContentType="application/vnd.openxmlformats-officedocument.presentationml.notesSlide+xml"/>
  <Override PartName="/ppt/charts/chart33.xml" ContentType="application/vnd.openxmlformats-officedocument.drawingml.chart+xml"/>
  <Override PartName="/ppt/notesSlides/notesSlide21.xml" ContentType="application/vnd.openxmlformats-officedocument.presentationml.notesSlide+xml"/>
  <Override PartName="/ppt/charts/chart34.xml" ContentType="application/vnd.openxmlformats-officedocument.drawingml.chart+xml"/>
  <Override PartName="/ppt/notesSlides/notesSlide22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42.xml" ContentType="application/vnd.openxmlformats-officedocument.drawingml.chart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1385" r:id="rId2"/>
    <p:sldId id="1400" r:id="rId3"/>
    <p:sldId id="1401" r:id="rId4"/>
    <p:sldId id="1402" r:id="rId5"/>
    <p:sldId id="1403" r:id="rId6"/>
    <p:sldId id="1404" r:id="rId7"/>
    <p:sldId id="1405" r:id="rId8"/>
    <p:sldId id="1406" r:id="rId9"/>
    <p:sldId id="1407" r:id="rId10"/>
    <p:sldId id="1408" r:id="rId11"/>
    <p:sldId id="1409" r:id="rId12"/>
    <p:sldId id="1395" r:id="rId13"/>
    <p:sldId id="459" r:id="rId14"/>
    <p:sldId id="1410" r:id="rId15"/>
    <p:sldId id="1411" r:id="rId16"/>
    <p:sldId id="1412" r:id="rId17"/>
    <p:sldId id="1460" r:id="rId18"/>
    <p:sldId id="1461" r:id="rId19"/>
    <p:sldId id="1462" r:id="rId20"/>
    <p:sldId id="1413" r:id="rId21"/>
    <p:sldId id="1414" r:id="rId22"/>
    <p:sldId id="1415" r:id="rId23"/>
    <p:sldId id="1416" r:id="rId24"/>
    <p:sldId id="1419" r:id="rId25"/>
    <p:sldId id="1417" r:id="rId26"/>
    <p:sldId id="1418" r:id="rId27"/>
    <p:sldId id="1453" r:id="rId28"/>
    <p:sldId id="1467" r:id="rId29"/>
    <p:sldId id="1421" r:id="rId30"/>
    <p:sldId id="1422" r:id="rId31"/>
    <p:sldId id="1423" r:id="rId32"/>
    <p:sldId id="1424" r:id="rId33"/>
    <p:sldId id="1425" r:id="rId34"/>
    <p:sldId id="1426" r:id="rId35"/>
    <p:sldId id="1427" r:id="rId36"/>
    <p:sldId id="1428" r:id="rId37"/>
    <p:sldId id="1456" r:id="rId38"/>
    <p:sldId id="1454" r:id="rId39"/>
    <p:sldId id="1429" r:id="rId40"/>
    <p:sldId id="1457" r:id="rId41"/>
    <p:sldId id="1458" r:id="rId42"/>
    <p:sldId id="1463" r:id="rId43"/>
    <p:sldId id="1464" r:id="rId44"/>
    <p:sldId id="1430" r:id="rId45"/>
    <p:sldId id="1459" r:id="rId46"/>
    <p:sldId id="1432" r:id="rId47"/>
    <p:sldId id="1433" r:id="rId48"/>
    <p:sldId id="1434" r:id="rId49"/>
    <p:sldId id="1435" r:id="rId50"/>
    <p:sldId id="1436" r:id="rId51"/>
    <p:sldId id="1437" r:id="rId52"/>
    <p:sldId id="1438" r:id="rId53"/>
    <p:sldId id="1465" r:id="rId54"/>
    <p:sldId id="1440" r:id="rId55"/>
    <p:sldId id="1441" r:id="rId56"/>
    <p:sldId id="1442" r:id="rId57"/>
    <p:sldId id="1443" r:id="rId58"/>
    <p:sldId id="1444" r:id="rId59"/>
    <p:sldId id="1445" r:id="rId60"/>
    <p:sldId id="1446" r:id="rId61"/>
    <p:sldId id="1447" r:id="rId62"/>
    <p:sldId id="1448" r:id="rId63"/>
    <p:sldId id="1449" r:id="rId64"/>
    <p:sldId id="1452" r:id="rId65"/>
    <p:sldId id="1451" r:id="rId6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676560-3C6B-475C-B5AE-ECF7A2491E76}">
          <p14:sldIdLst>
            <p14:sldId id="1385"/>
            <p14:sldId id="1400"/>
            <p14:sldId id="1401"/>
            <p14:sldId id="1402"/>
            <p14:sldId id="1403"/>
            <p14:sldId id="1404"/>
            <p14:sldId id="1405"/>
            <p14:sldId id="1406"/>
            <p14:sldId id="1407"/>
            <p14:sldId id="1408"/>
            <p14:sldId id="1409"/>
            <p14:sldId id="1395"/>
            <p14:sldId id="459"/>
            <p14:sldId id="1410"/>
            <p14:sldId id="1411"/>
            <p14:sldId id="1412"/>
            <p14:sldId id="1460"/>
            <p14:sldId id="1461"/>
            <p14:sldId id="1462"/>
            <p14:sldId id="1413"/>
            <p14:sldId id="1414"/>
            <p14:sldId id="1415"/>
            <p14:sldId id="1416"/>
            <p14:sldId id="1419"/>
            <p14:sldId id="1417"/>
            <p14:sldId id="1418"/>
            <p14:sldId id="1453"/>
            <p14:sldId id="1467"/>
            <p14:sldId id="1421"/>
            <p14:sldId id="1422"/>
            <p14:sldId id="1423"/>
            <p14:sldId id="1424"/>
            <p14:sldId id="1425"/>
            <p14:sldId id="1426"/>
            <p14:sldId id="1427"/>
            <p14:sldId id="1428"/>
            <p14:sldId id="1456"/>
            <p14:sldId id="1454"/>
            <p14:sldId id="1429"/>
            <p14:sldId id="1457"/>
            <p14:sldId id="1458"/>
            <p14:sldId id="1463"/>
            <p14:sldId id="1464"/>
            <p14:sldId id="1430"/>
            <p14:sldId id="1459"/>
            <p14:sldId id="1432"/>
            <p14:sldId id="1433"/>
            <p14:sldId id="1434"/>
            <p14:sldId id="1435"/>
            <p14:sldId id="1436"/>
            <p14:sldId id="1437"/>
            <p14:sldId id="1438"/>
            <p14:sldId id="1465"/>
            <p14:sldId id="1440"/>
            <p14:sldId id="1441"/>
            <p14:sldId id="1442"/>
            <p14:sldId id="1443"/>
            <p14:sldId id="1444"/>
            <p14:sldId id="1445"/>
            <p14:sldId id="1446"/>
            <p14:sldId id="1447"/>
            <p14:sldId id="1448"/>
            <p14:sldId id="1449"/>
            <p14:sldId id="1452"/>
            <p14:sldId id="14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EC171C"/>
    <a:srgbClr val="E9F1F5"/>
    <a:srgbClr val="263D81"/>
    <a:srgbClr val="F8550C"/>
    <a:srgbClr val="1A963F"/>
    <a:srgbClr val="C4E687"/>
    <a:srgbClr val="D7191B"/>
    <a:srgbClr val="FECA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50" autoAdjust="0"/>
  </p:normalViewPr>
  <p:slideViewPr>
    <p:cSldViewPr snapToGrid="0">
      <p:cViewPr varScale="1">
        <p:scale>
          <a:sx n="79" d="100"/>
          <a:sy n="79" d="100"/>
        </p:scale>
        <p:origin x="78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96E-2"/>
          <c:y val="6.5336141168432296E-2"/>
          <c:w val="0.93149099116233658"/>
          <c:h val="0.67653437455944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Dolakha Dis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99.2</c:v>
                </c:pt>
                <c:pt idx="4">
                  <c:v>98.6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A2-4A6E-9CD1-D3BA8F3128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905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Dolakha Dis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94.3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99.3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A2-4A6E-9CD1-D3BA8F3128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yearly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Dolakha Dis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95.5</c:v>
                </c:pt>
                <c:pt idx="1">
                  <c:v>83.3</c:v>
                </c:pt>
                <c:pt idx="2">
                  <c:v>100</c:v>
                </c:pt>
                <c:pt idx="3">
                  <c:v>100</c:v>
                </c:pt>
                <c:pt idx="4">
                  <c:v>90.3</c:v>
                </c:pt>
                <c:pt idx="5">
                  <c:v>72.900000000000006</c:v>
                </c:pt>
                <c:pt idx="6">
                  <c:v>98.3</c:v>
                </c:pt>
                <c:pt idx="7">
                  <c:v>98.3</c:v>
                </c:pt>
                <c:pt idx="8">
                  <c:v>80.599999999999994</c:v>
                </c:pt>
                <c:pt idx="9">
                  <c:v>91.8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88588304"/>
        <c:axId val="288591440"/>
      </c:barChart>
      <c:catAx>
        <c:axId val="28858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591440"/>
        <c:crosses val="autoZero"/>
        <c:auto val="1"/>
        <c:lblAlgn val="ctr"/>
        <c:lblOffset val="100"/>
        <c:noMultiLvlLbl val="0"/>
      </c:catAx>
      <c:valAx>
        <c:axId val="288591440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58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48E-2"/>
          <c:y val="0.88771730846204333"/>
          <c:w val="0.90155521140152672"/>
          <c:h val="6.3976390673743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5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6.5336141168432282E-2"/>
          <c:w val="0.93149099116233658"/>
          <c:h val="0.67653437455944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81</c:v>
                </c:pt>
                <c:pt idx="1">
                  <c:v>92.1</c:v>
                </c:pt>
                <c:pt idx="2">
                  <c:v>109.3</c:v>
                </c:pt>
                <c:pt idx="3">
                  <c:v>59.1</c:v>
                </c:pt>
                <c:pt idx="4">
                  <c:v>76.5</c:v>
                </c:pt>
                <c:pt idx="5">
                  <c:v>73.2</c:v>
                </c:pt>
                <c:pt idx="6">
                  <c:v>56.6</c:v>
                </c:pt>
                <c:pt idx="7">
                  <c:v>56.6</c:v>
                </c:pt>
                <c:pt idx="8">
                  <c:v>65.7</c:v>
                </c:pt>
                <c:pt idx="9">
                  <c:v>75.599999999999994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4A-4095-A4E1-48B655FFEC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905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93.1</c:v>
                </c:pt>
                <c:pt idx="1">
                  <c:v>86.6</c:v>
                </c:pt>
                <c:pt idx="2">
                  <c:v>110.8</c:v>
                </c:pt>
                <c:pt idx="3">
                  <c:v>84.8</c:v>
                </c:pt>
                <c:pt idx="4">
                  <c:v>94.1</c:v>
                </c:pt>
                <c:pt idx="5">
                  <c:v>86.7</c:v>
                </c:pt>
                <c:pt idx="6">
                  <c:v>77.099999999999994</c:v>
                </c:pt>
                <c:pt idx="7">
                  <c:v>81.3</c:v>
                </c:pt>
                <c:pt idx="8">
                  <c:v>97.4</c:v>
                </c:pt>
                <c:pt idx="9">
                  <c:v>91.8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4A-4095-A4E1-48B655FFEC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Sheet1!$D$2:$D$11</c:f>
              <c:numCache>
                <c:formatCode>0</c:formatCode>
                <c:ptCount val="10"/>
                <c:pt idx="0">
                  <c:v>41.3</c:v>
                </c:pt>
                <c:pt idx="1">
                  <c:v>34.4</c:v>
                </c:pt>
                <c:pt idx="2">
                  <c:v>56.4</c:v>
                </c:pt>
                <c:pt idx="3">
                  <c:v>34.5</c:v>
                </c:pt>
                <c:pt idx="4">
                  <c:v>33</c:v>
                </c:pt>
                <c:pt idx="5">
                  <c:v>29.2</c:v>
                </c:pt>
                <c:pt idx="6">
                  <c:v>32</c:v>
                </c:pt>
                <c:pt idx="7">
                  <c:v>37</c:v>
                </c:pt>
                <c:pt idx="8">
                  <c:v>31</c:v>
                </c:pt>
                <c:pt idx="9">
                  <c:v>38.5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42596120"/>
        <c:axId val="342595336"/>
      </c:barChart>
      <c:catAx>
        <c:axId val="342596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95336"/>
        <c:crosses val="autoZero"/>
        <c:auto val="1"/>
        <c:lblAlgn val="ctr"/>
        <c:lblOffset val="100"/>
        <c:noMultiLvlLbl val="0"/>
      </c:catAx>
      <c:valAx>
        <c:axId val="342595336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9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06E-2"/>
          <c:y val="0.88771730846204278"/>
          <c:w val="0.90614110886152177"/>
          <c:h val="6.3976390673743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6.5336141168432282E-2"/>
          <c:w val="0.93149099116233658"/>
          <c:h val="0.67653437455944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77.7</c:v>
                </c:pt>
                <c:pt idx="1">
                  <c:v>75.099999999999994</c:v>
                </c:pt>
                <c:pt idx="2">
                  <c:v>107.9</c:v>
                </c:pt>
                <c:pt idx="3">
                  <c:v>56.7</c:v>
                </c:pt>
                <c:pt idx="4">
                  <c:v>73.599999999999994</c:v>
                </c:pt>
                <c:pt idx="5">
                  <c:v>73.2</c:v>
                </c:pt>
                <c:pt idx="6">
                  <c:v>58.8</c:v>
                </c:pt>
                <c:pt idx="7">
                  <c:v>54.6</c:v>
                </c:pt>
                <c:pt idx="8">
                  <c:v>69.7</c:v>
                </c:pt>
                <c:pt idx="9">
                  <c:v>73.5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5A-4938-BA48-AB84D1E3B4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905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103</c:v>
                </c:pt>
                <c:pt idx="1">
                  <c:v>80.400000000000006</c:v>
                </c:pt>
                <c:pt idx="2">
                  <c:v>108.2</c:v>
                </c:pt>
                <c:pt idx="3">
                  <c:v>71.900000000000006</c:v>
                </c:pt>
                <c:pt idx="4">
                  <c:v>89.9</c:v>
                </c:pt>
                <c:pt idx="5">
                  <c:v>86.7</c:v>
                </c:pt>
                <c:pt idx="6">
                  <c:v>80.2</c:v>
                </c:pt>
                <c:pt idx="7">
                  <c:v>78.5</c:v>
                </c:pt>
                <c:pt idx="8">
                  <c:v>92.2</c:v>
                </c:pt>
                <c:pt idx="9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E5A-4938-BA48-AB84D1E3B4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yearly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Sheet1!$D$2:$D$11</c:f>
              <c:numCache>
                <c:formatCode>0</c:formatCode>
                <c:ptCount val="10"/>
                <c:pt idx="0">
                  <c:v>38.799999999999997</c:v>
                </c:pt>
                <c:pt idx="1">
                  <c:v>37.1</c:v>
                </c:pt>
                <c:pt idx="2">
                  <c:v>59</c:v>
                </c:pt>
                <c:pt idx="3">
                  <c:v>38.299999999999997</c:v>
                </c:pt>
                <c:pt idx="4">
                  <c:v>34.5</c:v>
                </c:pt>
                <c:pt idx="5">
                  <c:v>31.1</c:v>
                </c:pt>
                <c:pt idx="6">
                  <c:v>23.7</c:v>
                </c:pt>
                <c:pt idx="7">
                  <c:v>33.1</c:v>
                </c:pt>
                <c:pt idx="8">
                  <c:v>33.299999999999997</c:v>
                </c:pt>
                <c:pt idx="9">
                  <c:v>38.299999999999997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42590240"/>
        <c:axId val="342592592"/>
      </c:barChart>
      <c:catAx>
        <c:axId val="34259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92592"/>
        <c:crosses val="autoZero"/>
        <c:auto val="1"/>
        <c:lblAlgn val="ctr"/>
        <c:lblOffset val="100"/>
        <c:noMultiLvlLbl val="0"/>
      </c:catAx>
      <c:valAx>
        <c:axId val="342592592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9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06E-2"/>
          <c:y val="0.88771730846204278"/>
          <c:w val="0.90484021353031174"/>
          <c:h val="6.3976390673743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6.5336141168432282E-2"/>
          <c:w val="0.93149099116233658"/>
          <c:h val="0.67653437455944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55</c:v>
                </c:pt>
                <c:pt idx="1">
                  <c:v>48.4</c:v>
                </c:pt>
                <c:pt idx="2">
                  <c:v>59.1</c:v>
                </c:pt>
                <c:pt idx="3">
                  <c:v>39.4</c:v>
                </c:pt>
                <c:pt idx="4">
                  <c:v>53</c:v>
                </c:pt>
                <c:pt idx="5">
                  <c:v>35.200000000000003</c:v>
                </c:pt>
                <c:pt idx="6">
                  <c:v>40.1</c:v>
                </c:pt>
                <c:pt idx="7">
                  <c:v>33.9</c:v>
                </c:pt>
                <c:pt idx="8">
                  <c:v>41.6</c:v>
                </c:pt>
                <c:pt idx="9">
                  <c:v>46.3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37-4EDE-AA8F-2F4EF98FE6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905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59.8</c:v>
                </c:pt>
                <c:pt idx="1">
                  <c:v>55.6</c:v>
                </c:pt>
                <c:pt idx="2">
                  <c:v>98.9</c:v>
                </c:pt>
                <c:pt idx="3">
                  <c:v>48.1</c:v>
                </c:pt>
                <c:pt idx="4">
                  <c:v>81.599999999999994</c:v>
                </c:pt>
                <c:pt idx="5">
                  <c:v>49.3</c:v>
                </c:pt>
                <c:pt idx="6">
                  <c:v>45.9</c:v>
                </c:pt>
                <c:pt idx="7">
                  <c:v>44.6</c:v>
                </c:pt>
                <c:pt idx="8">
                  <c:v>54</c:v>
                </c:pt>
                <c:pt idx="9">
                  <c:v>63.3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937-4EDE-AA8F-2F4EF98FE6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28.2</c:v>
                </c:pt>
                <c:pt idx="1">
                  <c:v>26.9</c:v>
                </c:pt>
                <c:pt idx="2">
                  <c:v>64.8</c:v>
                </c:pt>
                <c:pt idx="3">
                  <c:v>15.2</c:v>
                </c:pt>
                <c:pt idx="4">
                  <c:v>25</c:v>
                </c:pt>
                <c:pt idx="5">
                  <c:v>14.7</c:v>
                </c:pt>
                <c:pt idx="6">
                  <c:v>21.7</c:v>
                </c:pt>
                <c:pt idx="7">
                  <c:v>17.100000000000001</c:v>
                </c:pt>
                <c:pt idx="8">
                  <c:v>16</c:v>
                </c:pt>
                <c:pt idx="9">
                  <c:v>28.8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42592200"/>
        <c:axId val="342594160"/>
      </c:barChart>
      <c:catAx>
        <c:axId val="34259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94160"/>
        <c:crosses val="autoZero"/>
        <c:auto val="1"/>
        <c:lblAlgn val="ctr"/>
        <c:lblOffset val="100"/>
        <c:noMultiLvlLbl val="0"/>
      </c:catAx>
      <c:valAx>
        <c:axId val="342594160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92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06E-2"/>
          <c:y val="0.88771730846204278"/>
          <c:w val="0.89847610389435695"/>
          <c:h val="6.3976390673743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BCG Vs MR1</c:v>
                </c:pt>
                <c:pt idx="1">
                  <c:v>DPT-HepB-Hib 1 Vs 3</c:v>
                </c:pt>
                <c:pt idx="2">
                  <c:v>MR1 Vs 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-13.9</c:v>
                </c:pt>
                <c:pt idx="1">
                  <c:v>-4.3</c:v>
                </c:pt>
                <c:pt idx="2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0E-4991-8E75-871206C3EF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BCG Vs MR1</c:v>
                </c:pt>
                <c:pt idx="1">
                  <c:v>DPT-HepB-Hib 1 Vs 3</c:v>
                </c:pt>
                <c:pt idx="2">
                  <c:v>MR1 Vs 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-23.6</c:v>
                </c:pt>
                <c:pt idx="1">
                  <c:v>1.5</c:v>
                </c:pt>
                <c:pt idx="2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0E-4991-8E75-871206C3EF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BCG Vs MR1</c:v>
                </c:pt>
                <c:pt idx="1">
                  <c:v>DPT-HepB-Hib 1 Vs 3</c:v>
                </c:pt>
                <c:pt idx="2">
                  <c:v>MR1 Vs 2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-5.0999999999999996</c:v>
                </c:pt>
                <c:pt idx="1">
                  <c:v>16.2</c:v>
                </c:pt>
                <c:pt idx="2">
                  <c:v>-3.8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42596512"/>
        <c:axId val="342596904"/>
      </c:barChart>
      <c:catAx>
        <c:axId val="34259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96904"/>
        <c:crosses val="autoZero"/>
        <c:auto val="1"/>
        <c:lblAlgn val="ctr"/>
        <c:lblOffset val="100"/>
        <c:noMultiLvlLbl val="0"/>
      </c:catAx>
      <c:valAx>
        <c:axId val="342596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9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07165517589133E-2"/>
          <c:y val="3.1411642574528928E-2"/>
          <c:w val="0.94605621630003711"/>
          <c:h val="0.81908234418458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BCG</c:v>
                </c:pt>
                <c:pt idx="1">
                  <c:v>DPT-Hep B-Hib</c:v>
                </c:pt>
                <c:pt idx="2">
                  <c:v>OPV</c:v>
                </c:pt>
                <c:pt idx="3">
                  <c:v>PCV</c:v>
                </c:pt>
                <c:pt idx="4">
                  <c:v>FIPV</c:v>
                </c:pt>
                <c:pt idx="5">
                  <c:v>MR</c:v>
                </c:pt>
                <c:pt idx="6">
                  <c:v>JE</c:v>
                </c:pt>
                <c:pt idx="7">
                  <c:v>Td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89.7</c:v>
                </c:pt>
                <c:pt idx="1">
                  <c:v>34.799999999999997</c:v>
                </c:pt>
                <c:pt idx="2">
                  <c:v>35.200000000000003</c:v>
                </c:pt>
                <c:pt idx="3">
                  <c:v>25.2</c:v>
                </c:pt>
                <c:pt idx="4">
                  <c:v>43.2</c:v>
                </c:pt>
                <c:pt idx="5">
                  <c:v>64.8</c:v>
                </c:pt>
                <c:pt idx="6">
                  <c:v>62.1</c:v>
                </c:pt>
                <c:pt idx="7">
                  <c:v>51.2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CD-4D6D-BA5E-AC8DD2C0C70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BCG</c:v>
                </c:pt>
                <c:pt idx="1">
                  <c:v>DPT-Hep B-Hib</c:v>
                </c:pt>
                <c:pt idx="2">
                  <c:v>OPV</c:v>
                </c:pt>
                <c:pt idx="3">
                  <c:v>PCV</c:v>
                </c:pt>
                <c:pt idx="4">
                  <c:v>FIPV</c:v>
                </c:pt>
                <c:pt idx="5">
                  <c:v>MR</c:v>
                </c:pt>
                <c:pt idx="6">
                  <c:v>JE</c:v>
                </c:pt>
                <c:pt idx="7">
                  <c:v>Td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91</c:v>
                </c:pt>
                <c:pt idx="1">
                  <c:v>39.9</c:v>
                </c:pt>
                <c:pt idx="2">
                  <c:v>40</c:v>
                </c:pt>
                <c:pt idx="3">
                  <c:v>26.3</c:v>
                </c:pt>
                <c:pt idx="4">
                  <c:v>49.7</c:v>
                </c:pt>
                <c:pt idx="5">
                  <c:v>67.7</c:v>
                </c:pt>
                <c:pt idx="6">
                  <c:v>63.4</c:v>
                </c:pt>
                <c:pt idx="7">
                  <c:v>55.6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CD-4D6D-BA5E-AC8DD2C0C70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2079/80 half yearly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BCG</c:v>
                </c:pt>
                <c:pt idx="1">
                  <c:v>DPT-Hep B-Hib</c:v>
                </c:pt>
                <c:pt idx="2">
                  <c:v>OPV</c:v>
                </c:pt>
                <c:pt idx="3">
                  <c:v>PCV</c:v>
                </c:pt>
                <c:pt idx="4">
                  <c:v>FIPV</c:v>
                </c:pt>
                <c:pt idx="5">
                  <c:v>MR</c:v>
                </c:pt>
                <c:pt idx="6">
                  <c:v>JE</c:v>
                </c:pt>
                <c:pt idx="7">
                  <c:v>Td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88</c:v>
                </c:pt>
                <c:pt idx="1">
                  <c:v>43</c:v>
                </c:pt>
                <c:pt idx="2">
                  <c:v>43</c:v>
                </c:pt>
                <c:pt idx="3" formatCode="General">
                  <c:v>31.17</c:v>
                </c:pt>
                <c:pt idx="4" formatCode="General">
                  <c:v>58.3</c:v>
                </c:pt>
                <c:pt idx="5" formatCode="General">
                  <c:v>74</c:v>
                </c:pt>
                <c:pt idx="6" formatCode="General">
                  <c:v>61</c:v>
                </c:pt>
                <c:pt idx="7" formatCode="General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4CD-4D6D-BA5E-AC8DD2C0C7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42594944"/>
        <c:axId val="342591024"/>
      </c:barChart>
      <c:catAx>
        <c:axId val="34259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91024"/>
        <c:crosses val="autoZero"/>
        <c:auto val="1"/>
        <c:lblAlgn val="ctr"/>
        <c:lblOffset val="100"/>
        <c:noMultiLvlLbl val="0"/>
      </c:catAx>
      <c:valAx>
        <c:axId val="34259102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9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 0-11 months</c:v>
                </c:pt>
                <c:pt idx="1">
                  <c:v> 12-23 months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82.3</c:v>
                </c:pt>
                <c:pt idx="1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4B-41C1-AE06-ADAB9FD7184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 0-11 months</c:v>
                </c:pt>
                <c:pt idx="1">
                  <c:v> 12-23 months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114.4</c:v>
                </c:pt>
                <c:pt idx="1">
                  <c:v>85.2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27-4E3D-9825-E8C7707378D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2079/80 half yearly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 0-11 months</c:v>
                </c:pt>
                <c:pt idx="1">
                  <c:v> 12-23 months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50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5"/>
        <c:axId val="288589480"/>
        <c:axId val="288589872"/>
      </c:barChart>
      <c:catAx>
        <c:axId val="288589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589872"/>
        <c:crosses val="autoZero"/>
        <c:auto val="1"/>
        <c:lblAlgn val="ctr"/>
        <c:lblOffset val="100"/>
        <c:noMultiLvlLbl val="0"/>
      </c:catAx>
      <c:valAx>
        <c:axId val="288589872"/>
        <c:scaling>
          <c:orientation val="minMax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5894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6.5336141168432282E-2"/>
          <c:w val="0.93149099116233658"/>
          <c:h val="0.67653437455944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103.5</c:v>
                </c:pt>
                <c:pt idx="1">
                  <c:v>99.7</c:v>
                </c:pt>
                <c:pt idx="2">
                  <c:v>59.6</c:v>
                </c:pt>
                <c:pt idx="3">
                  <c:v>78.8</c:v>
                </c:pt>
                <c:pt idx="4">
                  <c:v>103.5</c:v>
                </c:pt>
                <c:pt idx="5">
                  <c:v>102.6</c:v>
                </c:pt>
                <c:pt idx="6">
                  <c:v>63.9</c:v>
                </c:pt>
                <c:pt idx="7">
                  <c:v>54.6</c:v>
                </c:pt>
                <c:pt idx="8">
                  <c:v>86.5</c:v>
                </c:pt>
                <c:pt idx="9">
                  <c:v>82.3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24-4BB3-8E8E-EC7691F025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905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133.19999999999999</c:v>
                </c:pt>
                <c:pt idx="1">
                  <c:v>87.1</c:v>
                </c:pt>
                <c:pt idx="2">
                  <c:v>91.4</c:v>
                </c:pt>
                <c:pt idx="3">
                  <c:v>102.3</c:v>
                </c:pt>
                <c:pt idx="4">
                  <c:v>172.9</c:v>
                </c:pt>
                <c:pt idx="5">
                  <c:v>138.30000000000001</c:v>
                </c:pt>
                <c:pt idx="6">
                  <c:v>101</c:v>
                </c:pt>
                <c:pt idx="7">
                  <c:v>93.4</c:v>
                </c:pt>
                <c:pt idx="8">
                  <c:v>114.1</c:v>
                </c:pt>
                <c:pt idx="9">
                  <c:v>114.4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824-4BB3-8E8E-EC7691F025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yearly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Sheet1!$D$2:$D$11</c:f>
              <c:numCache>
                <c:formatCode>0</c:formatCode>
                <c:ptCount val="10"/>
                <c:pt idx="0">
                  <c:v>49.9</c:v>
                </c:pt>
                <c:pt idx="1">
                  <c:v>47.6</c:v>
                </c:pt>
                <c:pt idx="2">
                  <c:v>71.099999999999994</c:v>
                </c:pt>
                <c:pt idx="3">
                  <c:v>38.9</c:v>
                </c:pt>
                <c:pt idx="4">
                  <c:v>58.3</c:v>
                </c:pt>
                <c:pt idx="5">
                  <c:v>40.799999999999997</c:v>
                </c:pt>
                <c:pt idx="6">
                  <c:v>40</c:v>
                </c:pt>
                <c:pt idx="7">
                  <c:v>36.4</c:v>
                </c:pt>
                <c:pt idx="8">
                  <c:v>48.1</c:v>
                </c:pt>
                <c:pt idx="9">
                  <c:v>49.8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88591048"/>
        <c:axId val="288587128"/>
      </c:barChart>
      <c:catAx>
        <c:axId val="28859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587128"/>
        <c:crosses val="autoZero"/>
        <c:auto val="1"/>
        <c:lblAlgn val="ctr"/>
        <c:lblOffset val="100"/>
        <c:noMultiLvlLbl val="0"/>
      </c:catAx>
      <c:valAx>
        <c:axId val="288587128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59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06E-2"/>
          <c:y val="0.88771730846204278"/>
          <c:w val="0.89936520998233682"/>
          <c:h val="6.3976390673743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6.5336141168432282E-2"/>
          <c:w val="0.93149099116233658"/>
          <c:h val="0.67653437455944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107.9</c:v>
                </c:pt>
                <c:pt idx="1">
                  <c:v>96.1</c:v>
                </c:pt>
                <c:pt idx="2">
                  <c:v>50.9</c:v>
                </c:pt>
                <c:pt idx="3">
                  <c:v>61.6</c:v>
                </c:pt>
                <c:pt idx="4">
                  <c:v>77.099999999999994</c:v>
                </c:pt>
                <c:pt idx="5">
                  <c:v>87.3</c:v>
                </c:pt>
                <c:pt idx="6">
                  <c:v>48.8</c:v>
                </c:pt>
                <c:pt idx="7">
                  <c:v>49.7</c:v>
                </c:pt>
                <c:pt idx="8">
                  <c:v>73.5</c:v>
                </c:pt>
                <c:pt idx="9">
                  <c:v>71.3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6C-420B-A97C-F9A130D8DF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131.9</c:v>
                </c:pt>
                <c:pt idx="1">
                  <c:v>67.3</c:v>
                </c:pt>
                <c:pt idx="2">
                  <c:v>71.900000000000006</c:v>
                </c:pt>
                <c:pt idx="3">
                  <c:v>81.900000000000006</c:v>
                </c:pt>
                <c:pt idx="4">
                  <c:v>162.5</c:v>
                </c:pt>
                <c:pt idx="5">
                  <c:v>114.6</c:v>
                </c:pt>
                <c:pt idx="6">
                  <c:v>83.8</c:v>
                </c:pt>
                <c:pt idx="7">
                  <c:v>74.400000000000006</c:v>
                </c:pt>
                <c:pt idx="8">
                  <c:v>114.5</c:v>
                </c:pt>
                <c:pt idx="9">
                  <c:v>99.9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D6C-420B-A97C-F9A130D8DF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yearly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29</c:v>
                </c:pt>
                <c:pt idx="1">
                  <c:v>48</c:v>
                </c:pt>
                <c:pt idx="2">
                  <c:v>48</c:v>
                </c:pt>
                <c:pt idx="3">
                  <c:v>30</c:v>
                </c:pt>
                <c:pt idx="4">
                  <c:v>56</c:v>
                </c:pt>
                <c:pt idx="5">
                  <c:v>32</c:v>
                </c:pt>
                <c:pt idx="6">
                  <c:v>30</c:v>
                </c:pt>
                <c:pt idx="7">
                  <c:v>25</c:v>
                </c:pt>
                <c:pt idx="8">
                  <c:v>31</c:v>
                </c:pt>
                <c:pt idx="9">
                  <c:v>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41936192"/>
        <c:axId val="341941680"/>
      </c:barChart>
      <c:catAx>
        <c:axId val="34193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941680"/>
        <c:crosses val="autoZero"/>
        <c:auto val="1"/>
        <c:lblAlgn val="ctr"/>
        <c:lblOffset val="100"/>
        <c:noMultiLvlLbl val="0"/>
      </c:catAx>
      <c:valAx>
        <c:axId val="341941680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93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06E-2"/>
          <c:y val="0.88771730846204278"/>
          <c:w val="0.90593521423990675"/>
          <c:h val="6.3976390673743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96130054227887E-2"/>
          <c:y val="3.0429769822704959E-2"/>
          <c:w val="0.93575115335252756"/>
          <c:h val="0.72551383363420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0-11 months</c:v>
                </c:pt>
                <c:pt idx="1">
                  <c:v>12-23 months</c:v>
                </c:pt>
                <c:pt idx="2">
                  <c:v>0-23 months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3.9</c:v>
                </c:pt>
                <c:pt idx="1">
                  <c:v>3.3</c:v>
                </c:pt>
                <c:pt idx="2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50-4A75-9154-5C68BA00BBA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0-11 months</c:v>
                </c:pt>
                <c:pt idx="1">
                  <c:v>12-23 months</c:v>
                </c:pt>
                <c:pt idx="2">
                  <c:v>0-23 months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>
                  <c:v>3.7</c:v>
                </c:pt>
                <c:pt idx="1">
                  <c:v>3.1</c:v>
                </c:pt>
                <c:pt idx="2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3D-4924-8425-190E6CAC3BC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2079/80 half yearly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0-11 months</c:v>
                </c:pt>
                <c:pt idx="1">
                  <c:v>12-23 months</c:v>
                </c:pt>
                <c:pt idx="2">
                  <c:v>0-23 months</c:v>
                </c:pt>
              </c:strCache>
            </c:strRef>
          </c:cat>
          <c:val>
            <c:numRef>
              <c:f>Sheet1!$B$4:$D$4</c:f>
              <c:numCache>
                <c:formatCode>0.0</c:formatCode>
                <c:ptCount val="3"/>
                <c:pt idx="0">
                  <c:v>7.5</c:v>
                </c:pt>
                <c:pt idx="1">
                  <c:v>10.199999999999999</c:v>
                </c:pt>
                <c:pt idx="2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5"/>
        <c:overlap val="-2"/>
        <c:axId val="341934624"/>
        <c:axId val="341939720"/>
      </c:barChart>
      <c:catAx>
        <c:axId val="34193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939720"/>
        <c:crosses val="autoZero"/>
        <c:auto val="1"/>
        <c:lblAlgn val="ctr"/>
        <c:lblOffset val="100"/>
        <c:noMultiLvlLbl val="0"/>
      </c:catAx>
      <c:valAx>
        <c:axId val="34193972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93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026125384024038"/>
          <c:y val="0.90478259150944118"/>
          <c:w val="0.79775627709920682"/>
          <c:h val="6.2651358770206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19844173110939E-2"/>
          <c:y val="3.0609556667363355E-2"/>
          <c:w val="0.95568015582688903"/>
          <c:h val="0.71636340274286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exclusive breast feeding</c:v>
                </c:pt>
                <c:pt idx="1">
                  <c:v>complemetary feeding 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42.4</c:v>
                </c:pt>
                <c:pt idx="1">
                  <c:v>36.4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4D-4E9D-807E-CFDC1FDFFC6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exclusive breast feeding</c:v>
                </c:pt>
                <c:pt idx="1">
                  <c:v>complemetary feeding 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69.2</c:v>
                </c:pt>
                <c:pt idx="1">
                  <c:v>66.5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9F-465A-BE52-5F5D7E44E83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2079/80 half yearly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exclusive breast feeding</c:v>
                </c:pt>
                <c:pt idx="1">
                  <c:v>complemetary feeding </c:v>
                </c:pt>
              </c:strCache>
            </c:strRef>
          </c:cat>
          <c:val>
            <c:numRef>
              <c:f>Sheet1!$B$4:$C$4</c:f>
              <c:numCache>
                <c:formatCode>0.0</c:formatCode>
                <c:ptCount val="2"/>
                <c:pt idx="0">
                  <c:v>27.2</c:v>
                </c:pt>
                <c:pt idx="1">
                  <c:v>26.4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341936976"/>
        <c:axId val="341934232"/>
      </c:barChart>
      <c:catAx>
        <c:axId val="34193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600" b="1" i="0" u="none" strike="noStrike" kern="120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934232"/>
        <c:crosses val="autoZero"/>
        <c:auto val="1"/>
        <c:lblAlgn val="ctr"/>
        <c:lblOffset val="100"/>
        <c:noMultiLvlLbl val="0"/>
      </c:catAx>
      <c:valAx>
        <c:axId val="3419342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93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784524971625868"/>
          <c:y val="0.84980488302677226"/>
          <c:w val="0.74214995923093763"/>
          <c:h val="0.120344364857673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6.5336141168432282E-2"/>
          <c:w val="0.93149099116233658"/>
          <c:h val="0.67653437455944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Dolakha Dis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46.2</c:v>
                </c:pt>
                <c:pt idx="1">
                  <c:v>12.5</c:v>
                </c:pt>
                <c:pt idx="2">
                  <c:v>2.1</c:v>
                </c:pt>
                <c:pt idx="3">
                  <c:v>17.5</c:v>
                </c:pt>
                <c:pt idx="4">
                  <c:v>13.9</c:v>
                </c:pt>
                <c:pt idx="5">
                  <c:v>6</c:v>
                </c:pt>
                <c:pt idx="6">
                  <c:v>41.7</c:v>
                </c:pt>
                <c:pt idx="7">
                  <c:v>86.9</c:v>
                </c:pt>
                <c:pt idx="8">
                  <c:v>66.7</c:v>
                </c:pt>
                <c:pt idx="9">
                  <c:v>30.9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B2-48AE-8686-169D6BFDDF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905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Dolakha Dis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36.4</c:v>
                </c:pt>
                <c:pt idx="1">
                  <c:v>77.8</c:v>
                </c:pt>
                <c:pt idx="2">
                  <c:v>45.1</c:v>
                </c:pt>
                <c:pt idx="3">
                  <c:v>19.2</c:v>
                </c:pt>
                <c:pt idx="4">
                  <c:v>22.9</c:v>
                </c:pt>
                <c:pt idx="5">
                  <c:v>14.6</c:v>
                </c:pt>
                <c:pt idx="6">
                  <c:v>33.299999999999997</c:v>
                </c:pt>
                <c:pt idx="7">
                  <c:v>95.8</c:v>
                </c:pt>
                <c:pt idx="8">
                  <c:v>68.099999999999994</c:v>
                </c:pt>
                <c:pt idx="9">
                  <c:v>45.1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B2-48AE-8686-169D6BFDDF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yearly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Dolakha Dis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6.1</c:v>
                </c:pt>
                <c:pt idx="1">
                  <c:v>66.7</c:v>
                </c:pt>
                <c:pt idx="2">
                  <c:v>40.299999999999997</c:v>
                </c:pt>
                <c:pt idx="3">
                  <c:v>36.700000000000003</c:v>
                </c:pt>
                <c:pt idx="4">
                  <c:v>33.299999999999997</c:v>
                </c:pt>
                <c:pt idx="5">
                  <c:v>10.4</c:v>
                </c:pt>
                <c:pt idx="6">
                  <c:v>53.3</c:v>
                </c:pt>
                <c:pt idx="7">
                  <c:v>51.7</c:v>
                </c:pt>
                <c:pt idx="8">
                  <c:v>38.9</c:v>
                </c:pt>
                <c:pt idx="9">
                  <c:v>36.4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88591832"/>
        <c:axId val="288588696"/>
      </c:barChart>
      <c:catAx>
        <c:axId val="28859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588696"/>
        <c:crosses val="autoZero"/>
        <c:auto val="1"/>
        <c:lblAlgn val="ctr"/>
        <c:lblOffset val="100"/>
        <c:noMultiLvlLbl val="0"/>
      </c:catAx>
      <c:valAx>
        <c:axId val="28858869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591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06E-2"/>
          <c:y val="0.88771730846204278"/>
          <c:w val="0.90265021211112173"/>
          <c:h val="6.3976390673743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50" b="1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6.5336141168432282E-2"/>
          <c:w val="0.93149099116233658"/>
          <c:h val="0.67653437455944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57.4</c:v>
                </c:pt>
                <c:pt idx="1">
                  <c:v>17.8</c:v>
                </c:pt>
                <c:pt idx="2">
                  <c:v>109.3</c:v>
                </c:pt>
                <c:pt idx="3">
                  <c:v>26.4</c:v>
                </c:pt>
                <c:pt idx="4">
                  <c:v>44.8</c:v>
                </c:pt>
                <c:pt idx="5">
                  <c:v>34.799999999999997</c:v>
                </c:pt>
                <c:pt idx="6">
                  <c:v>40.200000000000003</c:v>
                </c:pt>
                <c:pt idx="7">
                  <c:v>44.7</c:v>
                </c:pt>
                <c:pt idx="8">
                  <c:v>37.6</c:v>
                </c:pt>
                <c:pt idx="9">
                  <c:v>51.9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0B-4C08-AB5C-1DB16D4C5E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905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95000709594948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47.9</c:v>
                </c:pt>
                <c:pt idx="1">
                  <c:v>34.5</c:v>
                </c:pt>
                <c:pt idx="2">
                  <c:v>220.3</c:v>
                </c:pt>
                <c:pt idx="3">
                  <c:v>27.6</c:v>
                </c:pt>
                <c:pt idx="4">
                  <c:v>69.099999999999994</c:v>
                </c:pt>
                <c:pt idx="5">
                  <c:v>45.2</c:v>
                </c:pt>
                <c:pt idx="6">
                  <c:v>47.6</c:v>
                </c:pt>
                <c:pt idx="7">
                  <c:v>47.5</c:v>
                </c:pt>
                <c:pt idx="8">
                  <c:v>52.1</c:v>
                </c:pt>
                <c:pt idx="9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B0B-4C08-AB5C-1DB16D4C5E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yearly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Sheet1!$D$2:$D$11</c:f>
              <c:numCache>
                <c:formatCode>0</c:formatCode>
                <c:ptCount val="10"/>
                <c:pt idx="0">
                  <c:v>29.1</c:v>
                </c:pt>
                <c:pt idx="1">
                  <c:v>23.9</c:v>
                </c:pt>
                <c:pt idx="2">
                  <c:v>63</c:v>
                </c:pt>
                <c:pt idx="3">
                  <c:v>8.6</c:v>
                </c:pt>
                <c:pt idx="4">
                  <c:v>27.9</c:v>
                </c:pt>
                <c:pt idx="5">
                  <c:v>10.6</c:v>
                </c:pt>
                <c:pt idx="6">
                  <c:v>18.2</c:v>
                </c:pt>
                <c:pt idx="7">
                  <c:v>20.399999999999999</c:v>
                </c:pt>
                <c:pt idx="8">
                  <c:v>14.2</c:v>
                </c:pt>
                <c:pt idx="9">
                  <c:v>27.4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41938544"/>
        <c:axId val="341936584"/>
      </c:barChart>
      <c:catAx>
        <c:axId val="34193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936584"/>
        <c:crosses val="autoZero"/>
        <c:auto val="1"/>
        <c:lblAlgn val="ctr"/>
        <c:lblOffset val="100"/>
        <c:noMultiLvlLbl val="0"/>
      </c:catAx>
      <c:valAx>
        <c:axId val="341936584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93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06E-2"/>
          <c:y val="0.88771730846204278"/>
          <c:w val="0.90265021211112173"/>
          <c:h val="6.3976390673743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6.5336141168432282E-2"/>
          <c:w val="0.93149099116233658"/>
          <c:h val="0.67653437455944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43.2</c:v>
                </c:pt>
                <c:pt idx="1">
                  <c:v>76.8</c:v>
                </c:pt>
                <c:pt idx="2">
                  <c:v>127.8</c:v>
                </c:pt>
                <c:pt idx="3">
                  <c:v>32.9</c:v>
                </c:pt>
                <c:pt idx="4">
                  <c:v>51.6</c:v>
                </c:pt>
                <c:pt idx="5">
                  <c:v>26.2</c:v>
                </c:pt>
                <c:pt idx="6">
                  <c:v>37.4</c:v>
                </c:pt>
                <c:pt idx="7">
                  <c:v>31.4</c:v>
                </c:pt>
                <c:pt idx="8">
                  <c:v>63.1</c:v>
                </c:pt>
                <c:pt idx="9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9A-406F-BA98-400E34BE2E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905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0"/>
                  <c:y val="7.57575908211228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49.5</c:v>
                </c:pt>
                <c:pt idx="1">
                  <c:v>62.4</c:v>
                </c:pt>
                <c:pt idx="2">
                  <c:v>183.4</c:v>
                </c:pt>
                <c:pt idx="3">
                  <c:v>34.9</c:v>
                </c:pt>
                <c:pt idx="4">
                  <c:v>59</c:v>
                </c:pt>
                <c:pt idx="5">
                  <c:v>33.1</c:v>
                </c:pt>
                <c:pt idx="6">
                  <c:v>40.9</c:v>
                </c:pt>
                <c:pt idx="7">
                  <c:v>41.8</c:v>
                </c:pt>
                <c:pt idx="8">
                  <c:v>36.1</c:v>
                </c:pt>
                <c:pt idx="9">
                  <c:v>69.8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79A-406F-BA98-400E34BE2E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yearly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Sheet1!$D$2:$D$11</c:f>
              <c:numCache>
                <c:formatCode>0</c:formatCode>
                <c:ptCount val="10"/>
                <c:pt idx="0">
                  <c:v>19.600000000000001</c:v>
                </c:pt>
                <c:pt idx="1">
                  <c:v>35</c:v>
                </c:pt>
                <c:pt idx="2">
                  <c:v>67</c:v>
                </c:pt>
                <c:pt idx="3">
                  <c:v>16.100000000000001</c:v>
                </c:pt>
                <c:pt idx="4">
                  <c:v>29.2</c:v>
                </c:pt>
                <c:pt idx="5">
                  <c:v>8.9</c:v>
                </c:pt>
                <c:pt idx="6">
                  <c:v>11.4</c:v>
                </c:pt>
                <c:pt idx="7">
                  <c:v>54.1</c:v>
                </c:pt>
                <c:pt idx="8">
                  <c:v>12.9</c:v>
                </c:pt>
                <c:pt idx="9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41935800"/>
        <c:axId val="341940896"/>
      </c:barChart>
      <c:catAx>
        <c:axId val="34193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940896"/>
        <c:crosses val="autoZero"/>
        <c:auto val="1"/>
        <c:lblAlgn val="ctr"/>
        <c:lblOffset val="100"/>
        <c:noMultiLvlLbl val="0"/>
      </c:catAx>
      <c:valAx>
        <c:axId val="341940896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935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06E-2"/>
          <c:y val="0.88771730846204278"/>
          <c:w val="0.90265021211112173"/>
          <c:h val="6.3976390673743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6.5336141168432282E-2"/>
          <c:w val="0.93149099116233658"/>
          <c:h val="0.67653437455944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1485.8</c:v>
                </c:pt>
                <c:pt idx="1">
                  <c:v>451.7</c:v>
                </c:pt>
                <c:pt idx="2">
                  <c:v>590.29999999999995</c:v>
                </c:pt>
                <c:pt idx="3">
                  <c:v>698.6</c:v>
                </c:pt>
                <c:pt idx="4">
                  <c:v>1504.3</c:v>
                </c:pt>
                <c:pt idx="5">
                  <c:v>690.1</c:v>
                </c:pt>
                <c:pt idx="6">
                  <c:v>759.3</c:v>
                </c:pt>
                <c:pt idx="7">
                  <c:v>855.6</c:v>
                </c:pt>
                <c:pt idx="8">
                  <c:v>1679.3</c:v>
                </c:pt>
                <c:pt idx="9">
                  <c:v>976.3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1B-4973-9FAE-150E461840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905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1738.3</c:v>
                </c:pt>
                <c:pt idx="1">
                  <c:v>541.79999999999995</c:v>
                </c:pt>
                <c:pt idx="2">
                  <c:v>757</c:v>
                </c:pt>
                <c:pt idx="3">
                  <c:v>1710.4</c:v>
                </c:pt>
                <c:pt idx="4">
                  <c:v>2108.1999999999998</c:v>
                </c:pt>
                <c:pt idx="5">
                  <c:v>1155.4000000000001</c:v>
                </c:pt>
                <c:pt idx="6">
                  <c:v>1118.4000000000001</c:v>
                </c:pt>
                <c:pt idx="7">
                  <c:v>1122.2</c:v>
                </c:pt>
                <c:pt idx="8">
                  <c:v>2875.5</c:v>
                </c:pt>
                <c:pt idx="9">
                  <c:v>1414.8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81B-4973-9FAE-150E461840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yearly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562</c:v>
                </c:pt>
                <c:pt idx="1">
                  <c:v>207</c:v>
                </c:pt>
                <c:pt idx="2">
                  <c:v>273</c:v>
                </c:pt>
                <c:pt idx="3">
                  <c:v>935</c:v>
                </c:pt>
                <c:pt idx="4">
                  <c:v>832</c:v>
                </c:pt>
                <c:pt idx="5">
                  <c:v>346</c:v>
                </c:pt>
                <c:pt idx="6">
                  <c:v>393</c:v>
                </c:pt>
                <c:pt idx="7">
                  <c:v>374</c:v>
                </c:pt>
                <c:pt idx="8">
                  <c:v>914</c:v>
                </c:pt>
                <c:pt idx="9">
                  <c:v>520.9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41941288"/>
        <c:axId val="342589848"/>
      </c:barChart>
      <c:catAx>
        <c:axId val="34194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89848"/>
        <c:crosses val="autoZero"/>
        <c:auto val="1"/>
        <c:lblAlgn val="ctr"/>
        <c:lblOffset val="100"/>
        <c:noMultiLvlLbl val="0"/>
      </c:catAx>
      <c:valAx>
        <c:axId val="342589848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941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06E-2"/>
          <c:y val="0.88771730846204278"/>
          <c:w val="0.89608020785355214"/>
          <c:h val="6.3976390673743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6.5336141168432296E-2"/>
          <c:w val="0.93149099116233658"/>
          <c:h val="0.67653437455944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116.1</c:v>
                </c:pt>
                <c:pt idx="1">
                  <c:v>458.3</c:v>
                </c:pt>
                <c:pt idx="2">
                  <c:v>100</c:v>
                </c:pt>
                <c:pt idx="3">
                  <c:v>391.2</c:v>
                </c:pt>
                <c:pt idx="4">
                  <c:v>131.9</c:v>
                </c:pt>
                <c:pt idx="5">
                  <c:v>76.900000000000006</c:v>
                </c:pt>
                <c:pt idx="6">
                  <c:v>238.4</c:v>
                </c:pt>
                <c:pt idx="7">
                  <c:v>115.4</c:v>
                </c:pt>
                <c:pt idx="8">
                  <c:v>100</c:v>
                </c:pt>
                <c:pt idx="9">
                  <c:v>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1B-4973-9FAE-150E461840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905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95.9</c:v>
                </c:pt>
                <c:pt idx="1">
                  <c:v>76.400000000000006</c:v>
                </c:pt>
                <c:pt idx="2">
                  <c:v>82.9</c:v>
                </c:pt>
                <c:pt idx="3">
                  <c:v>83.4</c:v>
                </c:pt>
                <c:pt idx="4">
                  <c:v>103.1</c:v>
                </c:pt>
                <c:pt idx="5">
                  <c:v>90.4</c:v>
                </c:pt>
                <c:pt idx="6">
                  <c:v>135</c:v>
                </c:pt>
                <c:pt idx="7">
                  <c:v>107</c:v>
                </c:pt>
                <c:pt idx="8">
                  <c:v>99.3</c:v>
                </c:pt>
                <c:pt idx="9">
                  <c:v>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81B-4973-9FAE-150E461840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yearly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95.9</c:v>
                </c:pt>
                <c:pt idx="1">
                  <c:v>133.30000000000001</c:v>
                </c:pt>
                <c:pt idx="2">
                  <c:v>70.599999999999994</c:v>
                </c:pt>
                <c:pt idx="3">
                  <c:v>96.5</c:v>
                </c:pt>
                <c:pt idx="4">
                  <c:v>76.2</c:v>
                </c:pt>
                <c:pt idx="5">
                  <c:v>105.9</c:v>
                </c:pt>
                <c:pt idx="6">
                  <c:v>98.6</c:v>
                </c:pt>
                <c:pt idx="7">
                  <c:v>76.599999999999994</c:v>
                </c:pt>
                <c:pt idx="8">
                  <c:v>103.6</c:v>
                </c:pt>
                <c:pt idx="9">
                  <c:v>90.7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42947632"/>
        <c:axId val="342948416"/>
      </c:barChart>
      <c:catAx>
        <c:axId val="34294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948416"/>
        <c:crosses val="autoZero"/>
        <c:auto val="1"/>
        <c:lblAlgn val="ctr"/>
        <c:lblOffset val="100"/>
        <c:noMultiLvlLbl val="0"/>
      </c:catAx>
      <c:valAx>
        <c:axId val="342948416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94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2E-2"/>
          <c:y val="0.88771730846204266"/>
          <c:w val="0.89608020785355214"/>
          <c:h val="6.3976390673743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i="0" u="sng" strike="noStrike" baseline="0" dirty="0" smtClean="0">
                <a:solidFill>
                  <a:srgbClr val="FF0000"/>
                </a:solidFill>
                <a:effectLst/>
              </a:rPr>
              <a:t>Incidence of CDD/1000 &lt;5yrs by District</a:t>
            </a:r>
            <a:endParaRPr lang="en-US" sz="3600" dirty="0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2077/78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'[Chart in Microsoft PowerPoint]Sheet1'!$B$2:$B$11</c:f>
              <c:numCache>
                <c:formatCode>General</c:formatCode>
                <c:ptCount val="10"/>
                <c:pt idx="0">
                  <c:v>625</c:v>
                </c:pt>
                <c:pt idx="1">
                  <c:v>327</c:v>
                </c:pt>
                <c:pt idx="2">
                  <c:v>338.5</c:v>
                </c:pt>
                <c:pt idx="3">
                  <c:v>453</c:v>
                </c:pt>
                <c:pt idx="4">
                  <c:v>620</c:v>
                </c:pt>
                <c:pt idx="5">
                  <c:v>249</c:v>
                </c:pt>
                <c:pt idx="6">
                  <c:v>255</c:v>
                </c:pt>
                <c:pt idx="7">
                  <c:v>329</c:v>
                </c:pt>
                <c:pt idx="8">
                  <c:v>757</c:v>
                </c:pt>
                <c:pt idx="9">
                  <c:v>441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PowerPoint]Sheet1'!$C$1</c:f>
              <c:strCache>
                <c:ptCount val="1"/>
                <c:pt idx="0">
                  <c:v>2078/79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'[Chart in Microsoft PowerPoint]Sheet1'!$C$2:$C$11</c:f>
              <c:numCache>
                <c:formatCode>General</c:formatCode>
                <c:ptCount val="10"/>
                <c:pt idx="0">
                  <c:v>702</c:v>
                </c:pt>
                <c:pt idx="1">
                  <c:v>306.60000000000002</c:v>
                </c:pt>
                <c:pt idx="2">
                  <c:v>95.9</c:v>
                </c:pt>
                <c:pt idx="3">
                  <c:v>934.8</c:v>
                </c:pt>
                <c:pt idx="4">
                  <c:v>750.3</c:v>
                </c:pt>
                <c:pt idx="5">
                  <c:v>397.7</c:v>
                </c:pt>
                <c:pt idx="6">
                  <c:v>273.89999999999998</c:v>
                </c:pt>
                <c:pt idx="7">
                  <c:v>267.5</c:v>
                </c:pt>
                <c:pt idx="8">
                  <c:v>848.3</c:v>
                </c:pt>
                <c:pt idx="9">
                  <c:v>513.5</c:v>
                </c:pt>
              </c:numCache>
            </c:numRef>
          </c:val>
        </c:ser>
        <c:ser>
          <c:idx val="2"/>
          <c:order val="2"/>
          <c:tx>
            <c:strRef>
              <c:f>'[Chart in Microsoft PowerPoint]Sheet1'!$D$1</c:f>
              <c:strCache>
                <c:ptCount val="1"/>
                <c:pt idx="0">
                  <c:v>2079/80 half yearly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'[Chart in Microsoft PowerPoint]Sheet1'!$D$2:$D$11</c:f>
              <c:numCache>
                <c:formatCode>General</c:formatCode>
                <c:ptCount val="10"/>
                <c:pt idx="0">
                  <c:v>157.1</c:v>
                </c:pt>
                <c:pt idx="1">
                  <c:v>83.6</c:v>
                </c:pt>
                <c:pt idx="2">
                  <c:v>75.599999999999994</c:v>
                </c:pt>
                <c:pt idx="3">
                  <c:v>539</c:v>
                </c:pt>
                <c:pt idx="4">
                  <c:v>342.5</c:v>
                </c:pt>
                <c:pt idx="5">
                  <c:v>107.8</c:v>
                </c:pt>
                <c:pt idx="6">
                  <c:v>103.5</c:v>
                </c:pt>
                <c:pt idx="7">
                  <c:v>94</c:v>
                </c:pt>
                <c:pt idx="8">
                  <c:v>222.3</c:v>
                </c:pt>
                <c:pt idx="9">
                  <c:v>183.9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4223880"/>
        <c:axId val="284168048"/>
      </c:barChart>
      <c:catAx>
        <c:axId val="28422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168048"/>
        <c:crosses val="autoZero"/>
        <c:auto val="1"/>
        <c:lblAlgn val="ctr"/>
        <c:lblOffset val="100"/>
        <c:noMultiLvlLbl val="0"/>
      </c:catAx>
      <c:valAx>
        <c:axId val="28416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223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859011143291608E-2"/>
          <c:y val="0.93713840604094045"/>
          <c:w val="0.91186523227241079"/>
          <c:h val="4.98193078551190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6.5336141168432282E-2"/>
          <c:w val="0.93149099116233658"/>
          <c:h val="0.67653437455944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76.599999999999994</c:v>
                </c:pt>
                <c:pt idx="1">
                  <c:v>85.2</c:v>
                </c:pt>
                <c:pt idx="2">
                  <c:v>83.3</c:v>
                </c:pt>
                <c:pt idx="3">
                  <c:v>73</c:v>
                </c:pt>
                <c:pt idx="4">
                  <c:v>101.8</c:v>
                </c:pt>
                <c:pt idx="5">
                  <c:v>89.2</c:v>
                </c:pt>
                <c:pt idx="6">
                  <c:v>79.599999999999994</c:v>
                </c:pt>
                <c:pt idx="7">
                  <c:v>100.1</c:v>
                </c:pt>
                <c:pt idx="8">
                  <c:v>89.8</c:v>
                </c:pt>
                <c:pt idx="9">
                  <c:v>86.4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0D-42E9-8A10-F23BF29937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905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69.8</c:v>
                </c:pt>
                <c:pt idx="1">
                  <c:v>83</c:v>
                </c:pt>
                <c:pt idx="2">
                  <c:v>77.7</c:v>
                </c:pt>
                <c:pt idx="3">
                  <c:v>55</c:v>
                </c:pt>
                <c:pt idx="4">
                  <c:v>95.9</c:v>
                </c:pt>
                <c:pt idx="5">
                  <c:v>88.5</c:v>
                </c:pt>
                <c:pt idx="6">
                  <c:v>92.3</c:v>
                </c:pt>
                <c:pt idx="7">
                  <c:v>92.7</c:v>
                </c:pt>
                <c:pt idx="8">
                  <c:v>99.6</c:v>
                </c:pt>
                <c:pt idx="9">
                  <c:v>80.8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0D-42E9-8A10-F23BF29937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yearly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87</c:v>
                </c:pt>
                <c:pt idx="1">
                  <c:v>107</c:v>
                </c:pt>
                <c:pt idx="2">
                  <c:v>65</c:v>
                </c:pt>
                <c:pt idx="3">
                  <c:v>99</c:v>
                </c:pt>
                <c:pt idx="4">
                  <c:v>87</c:v>
                </c:pt>
                <c:pt idx="5">
                  <c:v>100</c:v>
                </c:pt>
                <c:pt idx="6">
                  <c:v>101</c:v>
                </c:pt>
                <c:pt idx="7">
                  <c:v>77</c:v>
                </c:pt>
                <c:pt idx="8">
                  <c:v>102</c:v>
                </c:pt>
                <c:pt idx="9">
                  <c:v>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45370520"/>
        <c:axId val="345366992"/>
      </c:barChart>
      <c:catAx>
        <c:axId val="345370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366992"/>
        <c:crosses val="autoZero"/>
        <c:auto val="1"/>
        <c:lblAlgn val="ctr"/>
        <c:lblOffset val="100"/>
        <c:noMultiLvlLbl val="0"/>
      </c:catAx>
      <c:valAx>
        <c:axId val="345366992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370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06E-2"/>
          <c:y val="0.88771730846204278"/>
          <c:w val="0.89717520856314692"/>
          <c:h val="6.3976390673743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49200950472908E-2"/>
          <c:y val="2.268460845379406E-2"/>
          <c:w val="0.91195428696412961"/>
          <c:h val="0.73971011086300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1st ANC (Any time)</c:v>
                </c:pt>
                <c:pt idx="1">
                  <c:v>4 ANC(Protocol)</c:v>
                </c:pt>
                <c:pt idx="2">
                  <c:v>institutional deliveries</c:v>
                </c:pt>
                <c:pt idx="3">
                  <c:v>chlorhexidine (CHX) gel</c:v>
                </c:pt>
                <c:pt idx="4">
                  <c:v>PNC 1st</c:v>
                </c:pt>
                <c:pt idx="5">
                  <c:v>PNC 3 as per protocal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66.7</c:v>
                </c:pt>
                <c:pt idx="1">
                  <c:v>51.4</c:v>
                </c:pt>
                <c:pt idx="2">
                  <c:v>51.1</c:v>
                </c:pt>
                <c:pt idx="3">
                  <c:v>93.6</c:v>
                </c:pt>
                <c:pt idx="4">
                  <c:v>51.5</c:v>
                </c:pt>
                <c:pt idx="5">
                  <c:v>23.6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32-4FDD-854C-C13245CEEB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1st ANC (Any time)</c:v>
                </c:pt>
                <c:pt idx="1">
                  <c:v>4 ANC(Protocol)</c:v>
                </c:pt>
                <c:pt idx="2">
                  <c:v>institutional deliveries</c:v>
                </c:pt>
                <c:pt idx="3">
                  <c:v>chlorhexidine (CHX) gel</c:v>
                </c:pt>
                <c:pt idx="4">
                  <c:v>PNC 1st</c:v>
                </c:pt>
                <c:pt idx="5">
                  <c:v>PNC 3 as per protocal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108.2</c:v>
                </c:pt>
                <c:pt idx="1">
                  <c:v>79.7</c:v>
                </c:pt>
                <c:pt idx="2">
                  <c:v>68</c:v>
                </c:pt>
                <c:pt idx="3">
                  <c:v>94</c:v>
                </c:pt>
                <c:pt idx="4">
                  <c:v>70</c:v>
                </c:pt>
                <c:pt idx="5">
                  <c:v>36.5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24-4FC3-B42E-1638DED91A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yearly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1st ANC (Any time)</c:v>
                </c:pt>
                <c:pt idx="1">
                  <c:v>4 ANC(Protocol)</c:v>
                </c:pt>
                <c:pt idx="2">
                  <c:v>institutional deliveries</c:v>
                </c:pt>
                <c:pt idx="3">
                  <c:v>chlorhexidine (CHX) gel</c:v>
                </c:pt>
                <c:pt idx="4">
                  <c:v>PNC 1st</c:v>
                </c:pt>
                <c:pt idx="5">
                  <c:v>PNC 3 as per protocal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49.1</c:v>
                </c:pt>
                <c:pt idx="1">
                  <c:v>87.6</c:v>
                </c:pt>
                <c:pt idx="2">
                  <c:v>73.599999999999994</c:v>
                </c:pt>
                <c:pt idx="3">
                  <c:v>85.9</c:v>
                </c:pt>
                <c:pt idx="4">
                  <c:v>84</c:v>
                </c:pt>
                <c:pt idx="5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5861320"/>
        <c:axId val="345859360"/>
      </c:barChart>
      <c:catAx>
        <c:axId val="345861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859360"/>
        <c:crosses val="autoZero"/>
        <c:auto val="1"/>
        <c:lblAlgn val="ctr"/>
        <c:lblOffset val="100"/>
        <c:noMultiLvlLbl val="0"/>
      </c:catAx>
      <c:valAx>
        <c:axId val="3458593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861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359291635937722"/>
          <c:y val="0.9220531202256429"/>
          <c:w val="0.86345499898059608"/>
          <c:h val="6.3021506640028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6.5336141168432282E-2"/>
          <c:w val="0.93149099116233658"/>
          <c:h val="0.67653437455944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49.6</c:v>
                </c:pt>
                <c:pt idx="1">
                  <c:v>22</c:v>
                </c:pt>
                <c:pt idx="2">
                  <c:v>99.3</c:v>
                </c:pt>
                <c:pt idx="3">
                  <c:v>28.2</c:v>
                </c:pt>
                <c:pt idx="4">
                  <c:v>44.3</c:v>
                </c:pt>
                <c:pt idx="5">
                  <c:v>32.1</c:v>
                </c:pt>
                <c:pt idx="6">
                  <c:v>42</c:v>
                </c:pt>
                <c:pt idx="7">
                  <c:v>41.3</c:v>
                </c:pt>
                <c:pt idx="8">
                  <c:v>60</c:v>
                </c:pt>
                <c:pt idx="9">
                  <c:v>51.4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17-424E-B978-CEFC7704D7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905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190001419189895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46.7</c:v>
                </c:pt>
                <c:pt idx="1">
                  <c:v>32.200000000000003</c:v>
                </c:pt>
                <c:pt idx="2">
                  <c:v>231.9</c:v>
                </c:pt>
                <c:pt idx="3">
                  <c:v>23.8</c:v>
                </c:pt>
                <c:pt idx="4">
                  <c:v>71.099999999999994</c:v>
                </c:pt>
                <c:pt idx="5">
                  <c:v>49.9</c:v>
                </c:pt>
                <c:pt idx="6">
                  <c:v>46</c:v>
                </c:pt>
                <c:pt idx="7">
                  <c:v>47</c:v>
                </c:pt>
                <c:pt idx="8">
                  <c:v>51.5</c:v>
                </c:pt>
                <c:pt idx="9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C17-424E-B978-CEFC7704D7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yearly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75.2</c:v>
                </c:pt>
                <c:pt idx="1">
                  <c:v>92.3</c:v>
                </c:pt>
                <c:pt idx="2">
                  <c:v>225.7</c:v>
                </c:pt>
                <c:pt idx="3">
                  <c:v>36.1</c:v>
                </c:pt>
                <c:pt idx="4">
                  <c:v>91.3</c:v>
                </c:pt>
                <c:pt idx="5">
                  <c:v>14.7</c:v>
                </c:pt>
                <c:pt idx="6">
                  <c:v>48.7</c:v>
                </c:pt>
                <c:pt idx="7">
                  <c:v>59</c:v>
                </c:pt>
                <c:pt idx="8">
                  <c:v>32.799999999999997</c:v>
                </c:pt>
                <c:pt idx="9">
                  <c:v>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84022688"/>
        <c:axId val="284356240"/>
      </c:barChart>
      <c:catAx>
        <c:axId val="28402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356240"/>
        <c:crosses val="autoZero"/>
        <c:auto val="1"/>
        <c:lblAlgn val="ctr"/>
        <c:lblOffset val="100"/>
        <c:noMultiLvlLbl val="0"/>
      </c:catAx>
      <c:valAx>
        <c:axId val="284356240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02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06E-2"/>
          <c:y val="0.88771730846204278"/>
          <c:w val="0.90265021211112173"/>
          <c:h val="6.3976390673743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6.5336141168432282E-2"/>
          <c:w val="0.93149099116233658"/>
          <c:h val="0.67653437455944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38.299999999999997</c:v>
                </c:pt>
                <c:pt idx="1">
                  <c:v>75.099999999999994</c:v>
                </c:pt>
                <c:pt idx="2">
                  <c:v>128.69999999999999</c:v>
                </c:pt>
                <c:pt idx="3">
                  <c:v>19.3</c:v>
                </c:pt>
                <c:pt idx="4">
                  <c:v>38.700000000000003</c:v>
                </c:pt>
                <c:pt idx="5">
                  <c:v>18.3</c:v>
                </c:pt>
                <c:pt idx="6">
                  <c:v>31.9</c:v>
                </c:pt>
                <c:pt idx="7">
                  <c:v>20</c:v>
                </c:pt>
                <c:pt idx="8">
                  <c:v>33.700000000000003</c:v>
                </c:pt>
                <c:pt idx="9">
                  <c:v>51.1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07-45E5-BDB1-3E0347C0EA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905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43.6</c:v>
                </c:pt>
                <c:pt idx="1">
                  <c:v>65.900000000000006</c:v>
                </c:pt>
                <c:pt idx="2">
                  <c:v>206.8</c:v>
                </c:pt>
                <c:pt idx="3">
                  <c:v>20.6</c:v>
                </c:pt>
                <c:pt idx="4">
                  <c:v>53.4</c:v>
                </c:pt>
                <c:pt idx="5">
                  <c:v>25.4</c:v>
                </c:pt>
                <c:pt idx="6">
                  <c:v>35.299999999999997</c:v>
                </c:pt>
                <c:pt idx="7">
                  <c:v>23.8</c:v>
                </c:pt>
                <c:pt idx="8">
                  <c:v>35.299999999999997</c:v>
                </c:pt>
                <c:pt idx="9">
                  <c:v>68.2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307-45E5-BDB1-3E0347C0EA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yearly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44.3</c:v>
                </c:pt>
                <c:pt idx="1">
                  <c:v>45</c:v>
                </c:pt>
                <c:pt idx="2">
                  <c:v>277.5</c:v>
                </c:pt>
                <c:pt idx="3">
                  <c:v>25.5</c:v>
                </c:pt>
                <c:pt idx="4">
                  <c:v>53</c:v>
                </c:pt>
                <c:pt idx="5">
                  <c:v>20</c:v>
                </c:pt>
                <c:pt idx="6">
                  <c:v>33</c:v>
                </c:pt>
                <c:pt idx="7">
                  <c:v>23</c:v>
                </c:pt>
                <c:pt idx="8">
                  <c:v>28</c:v>
                </c:pt>
                <c:pt idx="9">
                  <c:v>73.599999999999994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45858184"/>
        <c:axId val="345863280"/>
      </c:barChart>
      <c:catAx>
        <c:axId val="345858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863280"/>
        <c:crosses val="autoZero"/>
        <c:auto val="1"/>
        <c:lblAlgn val="ctr"/>
        <c:lblOffset val="100"/>
        <c:noMultiLvlLbl val="0"/>
      </c:catAx>
      <c:valAx>
        <c:axId val="345863280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858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06E-2"/>
          <c:y val="0.88771730846204278"/>
          <c:w val="0.89936520998233682"/>
          <c:h val="6.3976390673743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6.5336141168432282E-2"/>
          <c:w val="0.93149099116233658"/>
          <c:h val="0.67653437455944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30.3</c:v>
                </c:pt>
                <c:pt idx="1">
                  <c:v>24.9</c:v>
                </c:pt>
                <c:pt idx="2">
                  <c:v>11.8</c:v>
                </c:pt>
                <c:pt idx="3">
                  <c:v>18.8</c:v>
                </c:pt>
                <c:pt idx="4">
                  <c:v>40.4</c:v>
                </c:pt>
                <c:pt idx="5">
                  <c:v>12.6</c:v>
                </c:pt>
                <c:pt idx="6">
                  <c:v>30.9</c:v>
                </c:pt>
                <c:pt idx="7">
                  <c:v>17.5</c:v>
                </c:pt>
                <c:pt idx="8">
                  <c:v>34.200000000000003</c:v>
                </c:pt>
                <c:pt idx="9">
                  <c:v>23.6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16-42ED-AB0C-EA0201107A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905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39.1</c:v>
                </c:pt>
                <c:pt idx="1">
                  <c:v>32.299999999999997</c:v>
                </c:pt>
                <c:pt idx="2">
                  <c:v>49.6</c:v>
                </c:pt>
                <c:pt idx="3">
                  <c:v>20.6</c:v>
                </c:pt>
                <c:pt idx="4">
                  <c:v>48.9</c:v>
                </c:pt>
                <c:pt idx="5">
                  <c:v>25</c:v>
                </c:pt>
                <c:pt idx="6">
                  <c:v>32.5</c:v>
                </c:pt>
                <c:pt idx="7">
                  <c:v>24.1</c:v>
                </c:pt>
                <c:pt idx="8">
                  <c:v>42</c:v>
                </c:pt>
                <c:pt idx="9">
                  <c:v>36.5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216-42ED-AB0C-EA0201107A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279/80 half yearly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35.200000000000003</c:v>
                </c:pt>
                <c:pt idx="1">
                  <c:v>30</c:v>
                </c:pt>
                <c:pt idx="2">
                  <c:v>48.2</c:v>
                </c:pt>
                <c:pt idx="3">
                  <c:v>17</c:v>
                </c:pt>
                <c:pt idx="4">
                  <c:v>51.3</c:v>
                </c:pt>
                <c:pt idx="5">
                  <c:v>28</c:v>
                </c:pt>
                <c:pt idx="6">
                  <c:v>36</c:v>
                </c:pt>
                <c:pt idx="7">
                  <c:v>27</c:v>
                </c:pt>
                <c:pt idx="8">
                  <c:v>39.299999999999997</c:v>
                </c:pt>
                <c:pt idx="9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216-42ED-AB0C-EA0201107A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45862104"/>
        <c:axId val="345864848"/>
      </c:barChart>
      <c:catAx>
        <c:axId val="34586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864848"/>
        <c:crosses val="autoZero"/>
        <c:auto val="1"/>
        <c:lblAlgn val="ctr"/>
        <c:lblOffset val="100"/>
        <c:noMultiLvlLbl val="0"/>
      </c:catAx>
      <c:valAx>
        <c:axId val="345864848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862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06E-2"/>
          <c:y val="0.88771730846204278"/>
          <c:w val="0.89746870324152972"/>
          <c:h val="6.3976390673743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0902116765703E-2"/>
          <c:y val="4.0083520258395025E-2"/>
          <c:w val="0.93149099116233658"/>
          <c:h val="0.7017869048331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Pashupati Chaulagain Smriti hospital</c:v>
                </c:pt>
                <c:pt idx="1">
                  <c:v>Tamakoshi Hospital</c:v>
                </c:pt>
                <c:pt idx="2">
                  <c:v>Sigati Hospital</c:v>
                </c:pt>
                <c:pt idx="3">
                  <c:v>Bigu Hospital</c:v>
                </c:pt>
                <c:pt idx="4">
                  <c:v>Jiri Hospital</c:v>
                </c:pt>
                <c:pt idx="5">
                  <c:v>Baiteshwor Hospital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93.1</c:v>
                </c:pt>
                <c:pt idx="1">
                  <c:v>97.1</c:v>
                </c:pt>
                <c:pt idx="2">
                  <c:v>91.4</c:v>
                </c:pt>
                <c:pt idx="3">
                  <c:v>84.1</c:v>
                </c:pt>
                <c:pt idx="4">
                  <c:v>93.8</c:v>
                </c:pt>
                <c:pt idx="5">
                  <c:v>88.8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0C-4174-BAAD-79EBE8B061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Pashupati Chaulagain Smriti hospital</c:v>
                </c:pt>
                <c:pt idx="1">
                  <c:v>Tamakoshi Hospital</c:v>
                </c:pt>
                <c:pt idx="2">
                  <c:v>Sigati Hospital</c:v>
                </c:pt>
                <c:pt idx="3">
                  <c:v>Bigu Hospital</c:v>
                </c:pt>
                <c:pt idx="4">
                  <c:v>Jiri Hospital</c:v>
                </c:pt>
                <c:pt idx="5">
                  <c:v>Baiteshwor Hospital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100</c:v>
                </c:pt>
                <c:pt idx="1">
                  <c:v>97.4</c:v>
                </c:pt>
                <c:pt idx="2">
                  <c:v>95.9</c:v>
                </c:pt>
                <c:pt idx="3">
                  <c:v>95.2</c:v>
                </c:pt>
                <c:pt idx="4">
                  <c:v>92.2</c:v>
                </c:pt>
                <c:pt idx="5">
                  <c:v>92.2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00C-4174-BAAD-79EBE8B061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yearly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Pashupati Chaulagain Smriti hospital</c:v>
                </c:pt>
                <c:pt idx="1">
                  <c:v>Tamakoshi Hospital</c:v>
                </c:pt>
                <c:pt idx="2">
                  <c:v>Sigati Hospital</c:v>
                </c:pt>
                <c:pt idx="3">
                  <c:v>Bigu Hospital</c:v>
                </c:pt>
                <c:pt idx="4">
                  <c:v>Jiri Hospital</c:v>
                </c:pt>
                <c:pt idx="5">
                  <c:v>Baiteshwor Hospital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63</c:v>
                </c:pt>
                <c:pt idx="1">
                  <c:v>92</c:v>
                </c:pt>
                <c:pt idx="2">
                  <c:v>100</c:v>
                </c:pt>
                <c:pt idx="3">
                  <c:v>50</c:v>
                </c:pt>
                <c:pt idx="4">
                  <c:v>100</c:v>
                </c:pt>
                <c:pt idx="5">
                  <c:v>8.3000000000000007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88593400"/>
        <c:axId val="288592224"/>
      </c:barChart>
      <c:catAx>
        <c:axId val="288593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592224"/>
        <c:crosses val="autoZero"/>
        <c:auto val="1"/>
        <c:lblAlgn val="ctr"/>
        <c:lblOffset val="100"/>
        <c:noMultiLvlLbl val="0"/>
      </c:catAx>
      <c:valAx>
        <c:axId val="28859222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593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06E-2"/>
          <c:y val="0.88771730846204278"/>
          <c:w val="0.90922021636869144"/>
          <c:h val="6.3976390673743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21012035823824E-2"/>
          <c:y val="5.9580052493438333E-2"/>
          <c:w val="0.93938472534683159"/>
          <c:h val="0.735428122714168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Maternal Death</c:v>
                </c:pt>
                <c:pt idx="1">
                  <c:v>Neonatal death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56-4D47-AD2F-54A1CF891B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Maternal Death</c:v>
                </c:pt>
                <c:pt idx="1">
                  <c:v>Neonatal death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956-4D47-AD2F-54A1CF891B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yearly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Maternal Death</c:v>
                </c:pt>
                <c:pt idx="1">
                  <c:v>Neonatal death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"/>
        <c:axId val="345862496"/>
        <c:axId val="345863672"/>
      </c:barChart>
      <c:catAx>
        <c:axId val="34586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863672"/>
        <c:crosses val="autoZero"/>
        <c:auto val="1"/>
        <c:lblAlgn val="ctr"/>
        <c:lblOffset val="100"/>
        <c:noMultiLvlLbl val="0"/>
      </c:catAx>
      <c:valAx>
        <c:axId val="345863672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86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69661328521804"/>
          <c:y val="0.91438621401832965"/>
          <c:w val="0.7237086776372319"/>
          <c:h val="6.92203433587195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50"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2077/78</c:v>
                </c:pt>
                <c:pt idx="1">
                  <c:v>2078/79</c:v>
                </c:pt>
                <c:pt idx="2">
                  <c:v>2079/80 half yearly 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18.8</c:v>
                </c:pt>
                <c:pt idx="1">
                  <c:v>24.9</c:v>
                </c:pt>
                <c:pt idx="2">
                  <c:v>15.27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D7-424A-8E1A-595528E33B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47405880"/>
        <c:axId val="347410976"/>
      </c:barChart>
      <c:catAx>
        <c:axId val="347405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410976"/>
        <c:crosses val="autoZero"/>
        <c:auto val="1"/>
        <c:lblAlgn val="ctr"/>
        <c:lblOffset val="100"/>
        <c:noMultiLvlLbl val="0"/>
      </c:catAx>
      <c:valAx>
        <c:axId val="347410976"/>
        <c:scaling>
          <c:orientation val="minMax"/>
          <c:min val="0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405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6.5336141168432282E-2"/>
          <c:w val="0.93149099116233658"/>
          <c:h val="0.67653437455944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15.6</c:v>
                </c:pt>
                <c:pt idx="1">
                  <c:v>12.2</c:v>
                </c:pt>
                <c:pt idx="2">
                  <c:v>9.8000000000000007</c:v>
                </c:pt>
                <c:pt idx="3">
                  <c:v>14</c:v>
                </c:pt>
                <c:pt idx="4">
                  <c:v>17.899999999999999</c:v>
                </c:pt>
                <c:pt idx="5">
                  <c:v>5.6</c:v>
                </c:pt>
                <c:pt idx="6">
                  <c:v>12.2</c:v>
                </c:pt>
                <c:pt idx="7">
                  <c:v>11</c:v>
                </c:pt>
                <c:pt idx="8">
                  <c:v>12.7</c:v>
                </c:pt>
                <c:pt idx="9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51-4CDD-B8EA-7ED0E12939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18</c:v>
                </c:pt>
                <c:pt idx="1">
                  <c:v>11.7</c:v>
                </c:pt>
                <c:pt idx="2">
                  <c:v>9.5</c:v>
                </c:pt>
                <c:pt idx="3">
                  <c:v>19.600000000000001</c:v>
                </c:pt>
                <c:pt idx="4">
                  <c:v>16.7</c:v>
                </c:pt>
                <c:pt idx="5">
                  <c:v>13.5</c:v>
                </c:pt>
                <c:pt idx="6">
                  <c:v>15.5</c:v>
                </c:pt>
                <c:pt idx="7">
                  <c:v>17.2</c:v>
                </c:pt>
                <c:pt idx="8">
                  <c:v>15.6</c:v>
                </c:pt>
                <c:pt idx="9">
                  <c:v>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D51-4CDD-B8EA-7ED0E12939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yearly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5.8</c:v>
                </c:pt>
                <c:pt idx="1">
                  <c:v>5.2</c:v>
                </c:pt>
                <c:pt idx="2">
                  <c:v>3.7</c:v>
                </c:pt>
                <c:pt idx="3">
                  <c:v>6.6</c:v>
                </c:pt>
                <c:pt idx="4">
                  <c:v>8.6</c:v>
                </c:pt>
                <c:pt idx="5">
                  <c:v>2.8</c:v>
                </c:pt>
                <c:pt idx="6">
                  <c:v>6.1</c:v>
                </c:pt>
                <c:pt idx="7">
                  <c:v>9.6</c:v>
                </c:pt>
                <c:pt idx="8">
                  <c:v>4.8</c:v>
                </c:pt>
                <c:pt idx="9">
                  <c:v>5.6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44484400"/>
        <c:axId val="344476952"/>
      </c:barChart>
      <c:catAx>
        <c:axId val="34448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476952"/>
        <c:crosses val="autoZero"/>
        <c:auto val="1"/>
        <c:lblAlgn val="ctr"/>
        <c:lblOffset val="100"/>
        <c:noMultiLvlLbl val="0"/>
      </c:catAx>
      <c:valAx>
        <c:axId val="344476952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48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06E-2"/>
          <c:y val="0.88771730846204278"/>
          <c:w val="0.90849536038715084"/>
          <c:h val="6.3976390673743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6.5336141168432282E-2"/>
          <c:w val="0.93149099116233658"/>
          <c:h val="0.67653437455944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26.1</c:v>
                </c:pt>
                <c:pt idx="1">
                  <c:v>56.7</c:v>
                </c:pt>
                <c:pt idx="2">
                  <c:v>67.2</c:v>
                </c:pt>
                <c:pt idx="3">
                  <c:v>46.5</c:v>
                </c:pt>
                <c:pt idx="4">
                  <c:v>59.4</c:v>
                </c:pt>
                <c:pt idx="5">
                  <c:v>45.2</c:v>
                </c:pt>
                <c:pt idx="6">
                  <c:v>61.7</c:v>
                </c:pt>
                <c:pt idx="7">
                  <c:v>25</c:v>
                </c:pt>
                <c:pt idx="8">
                  <c:v>32</c:v>
                </c:pt>
                <c:pt idx="9">
                  <c:v>47.6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E4-4568-9F4E-CCCDF602DB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18.8</c:v>
                </c:pt>
                <c:pt idx="1">
                  <c:v>51.4</c:v>
                </c:pt>
                <c:pt idx="2">
                  <c:v>27.8</c:v>
                </c:pt>
                <c:pt idx="3">
                  <c:v>43.7</c:v>
                </c:pt>
                <c:pt idx="4">
                  <c:v>6.1</c:v>
                </c:pt>
                <c:pt idx="5">
                  <c:v>5.6</c:v>
                </c:pt>
                <c:pt idx="6">
                  <c:v>103.5</c:v>
                </c:pt>
                <c:pt idx="7">
                  <c:v>31.1</c:v>
                </c:pt>
                <c:pt idx="8">
                  <c:v>45.7</c:v>
                </c:pt>
                <c:pt idx="9">
                  <c:v>35.799999999999997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E4-4568-9F4E-CCCDF602DB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yearly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18.600000000000001</c:v>
                </c:pt>
                <c:pt idx="1">
                  <c:v>12.7</c:v>
                </c:pt>
                <c:pt idx="2">
                  <c:v>13.9</c:v>
                </c:pt>
                <c:pt idx="3">
                  <c:v>6.2</c:v>
                </c:pt>
                <c:pt idx="4">
                  <c:v>24.1</c:v>
                </c:pt>
                <c:pt idx="5">
                  <c:v>5.5</c:v>
                </c:pt>
                <c:pt idx="6">
                  <c:v>27</c:v>
                </c:pt>
                <c:pt idx="7">
                  <c:v>18.600000000000001</c:v>
                </c:pt>
                <c:pt idx="8">
                  <c:v>19.399999999999999</c:v>
                </c:pt>
                <c:pt idx="9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44487536"/>
        <c:axId val="344486360"/>
      </c:barChart>
      <c:catAx>
        <c:axId val="34448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486360"/>
        <c:crosses val="autoZero"/>
        <c:auto val="1"/>
        <c:lblAlgn val="ctr"/>
        <c:lblOffset val="100"/>
        <c:noMultiLvlLbl val="0"/>
      </c:catAx>
      <c:valAx>
        <c:axId val="344486360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48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06E-2"/>
          <c:y val="0.88771730846204278"/>
          <c:w val="0.89973535471039123"/>
          <c:h val="6.94504253474302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6.5336141168432282E-2"/>
          <c:w val="0.93149099116233658"/>
          <c:h val="0.67653437455944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26.1</c:v>
                </c:pt>
                <c:pt idx="1">
                  <c:v>56.7</c:v>
                </c:pt>
                <c:pt idx="2">
                  <c:v>70.099999999999994</c:v>
                </c:pt>
                <c:pt idx="3">
                  <c:v>46.5</c:v>
                </c:pt>
                <c:pt idx="4">
                  <c:v>59.4</c:v>
                </c:pt>
                <c:pt idx="5">
                  <c:v>45.2</c:v>
                </c:pt>
                <c:pt idx="6">
                  <c:v>61.7</c:v>
                </c:pt>
                <c:pt idx="7">
                  <c:v>25</c:v>
                </c:pt>
                <c:pt idx="8">
                  <c:v>32</c:v>
                </c:pt>
                <c:pt idx="9">
                  <c:v>48.1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9E-4D95-80E2-5BED2489B4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18.8</c:v>
                </c:pt>
                <c:pt idx="1">
                  <c:v>51.4</c:v>
                </c:pt>
                <c:pt idx="2">
                  <c:v>27.8</c:v>
                </c:pt>
                <c:pt idx="3">
                  <c:v>43.7</c:v>
                </c:pt>
                <c:pt idx="4">
                  <c:v>6.1</c:v>
                </c:pt>
                <c:pt idx="5">
                  <c:v>5.6</c:v>
                </c:pt>
                <c:pt idx="6">
                  <c:v>103.5</c:v>
                </c:pt>
                <c:pt idx="7">
                  <c:v>31.1</c:v>
                </c:pt>
                <c:pt idx="8">
                  <c:v>45.7</c:v>
                </c:pt>
                <c:pt idx="9">
                  <c:v>35.799999999999997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49E-4D95-80E2-5BED2489B4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yearly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18.600000000000001</c:v>
                </c:pt>
                <c:pt idx="1">
                  <c:v>38.200000000000003</c:v>
                </c:pt>
                <c:pt idx="2">
                  <c:v>32.4</c:v>
                </c:pt>
                <c:pt idx="3">
                  <c:v>6.2</c:v>
                </c:pt>
                <c:pt idx="4">
                  <c:v>42.2</c:v>
                </c:pt>
                <c:pt idx="5">
                  <c:v>5.5</c:v>
                </c:pt>
                <c:pt idx="6">
                  <c:v>32.4</c:v>
                </c:pt>
                <c:pt idx="7">
                  <c:v>43.2</c:v>
                </c:pt>
                <c:pt idx="8">
                  <c:v>25.9</c:v>
                </c:pt>
                <c:pt idx="9">
                  <c:v>29.3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44478520"/>
        <c:axId val="344480088"/>
      </c:barChart>
      <c:catAx>
        <c:axId val="344478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480088"/>
        <c:crosses val="autoZero"/>
        <c:auto val="1"/>
        <c:lblAlgn val="ctr"/>
        <c:lblOffset val="100"/>
        <c:noMultiLvlLbl val="0"/>
      </c:catAx>
      <c:valAx>
        <c:axId val="344480088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478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06E-2"/>
          <c:y val="0.88771730846204278"/>
          <c:w val="0.90083035541998635"/>
          <c:h val="7.10599023381855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6.5336141168432282E-2"/>
          <c:w val="0.93149099116233658"/>
          <c:h val="0.67653437455944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93.1</c:v>
                </c:pt>
                <c:pt idx="1">
                  <c:v>97.1</c:v>
                </c:pt>
                <c:pt idx="2">
                  <c:v>91.4</c:v>
                </c:pt>
                <c:pt idx="3">
                  <c:v>84.1</c:v>
                </c:pt>
                <c:pt idx="4">
                  <c:v>93.8</c:v>
                </c:pt>
                <c:pt idx="5">
                  <c:v>88.8</c:v>
                </c:pt>
                <c:pt idx="6">
                  <c:v>65.3</c:v>
                </c:pt>
                <c:pt idx="7">
                  <c:v>97.9</c:v>
                </c:pt>
                <c:pt idx="8">
                  <c:v>63.1</c:v>
                </c:pt>
                <c:pt idx="9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9A-479E-9535-C7ECCA5C1E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100</c:v>
                </c:pt>
                <c:pt idx="1">
                  <c:v>97.4</c:v>
                </c:pt>
                <c:pt idx="2">
                  <c:v>95.9</c:v>
                </c:pt>
                <c:pt idx="3">
                  <c:v>95.2</c:v>
                </c:pt>
                <c:pt idx="4">
                  <c:v>92.2</c:v>
                </c:pt>
                <c:pt idx="5">
                  <c:v>92.2</c:v>
                </c:pt>
                <c:pt idx="6">
                  <c:v>91.7</c:v>
                </c:pt>
                <c:pt idx="7">
                  <c:v>91.6</c:v>
                </c:pt>
                <c:pt idx="8">
                  <c:v>85.3</c:v>
                </c:pt>
                <c:pt idx="9">
                  <c:v>84.3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F9A-479E-9535-C7ECCA5C1E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yearly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44489104"/>
        <c:axId val="344491064"/>
      </c:barChart>
      <c:catAx>
        <c:axId val="34448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491064"/>
        <c:crosses val="autoZero"/>
        <c:auto val="1"/>
        <c:lblAlgn val="ctr"/>
        <c:lblOffset val="100"/>
        <c:noMultiLvlLbl val="0"/>
      </c:catAx>
      <c:valAx>
        <c:axId val="34449106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48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80750197919223E-2"/>
          <c:y val="0.92698531539112206"/>
          <c:w val="0.90593521423990675"/>
          <c:h val="7.10599023381855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7.9053145441252179E-2"/>
          <c:w val="0.9336809802515329"/>
          <c:h val="0.6639081094225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189</c:v>
                </c:pt>
                <c:pt idx="9">
                  <c:v>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93-496F-A631-EC3055BC9B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230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238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93-496F-A631-EC3055BC9B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yearly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44490280"/>
        <c:axId val="344492240"/>
      </c:barChart>
      <c:catAx>
        <c:axId val="344490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492240"/>
        <c:crosses val="autoZero"/>
        <c:auto val="1"/>
        <c:lblAlgn val="ctr"/>
        <c:lblOffset val="100"/>
        <c:noMultiLvlLbl val="0"/>
      </c:catAx>
      <c:valAx>
        <c:axId val="344492240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490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06E-2"/>
          <c:y val="0.88771730846204278"/>
          <c:w val="0.90265021211112173"/>
          <c:h val="6.3976390673743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726-4140-8B11-3298A5332A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PV</c:v>
                </c:pt>
                <c:pt idx="1">
                  <c:v>PF</c:v>
                </c:pt>
                <c:pt idx="2">
                  <c:v>PM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94-4EDB-A25B-36544CECDC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PV</c:v>
                </c:pt>
                <c:pt idx="1">
                  <c:v>PF</c:v>
                </c:pt>
                <c:pt idx="2">
                  <c:v>PM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DB-401E-9DFD-E654930D38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yearly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PV</c:v>
                </c:pt>
                <c:pt idx="1">
                  <c:v>PF</c:v>
                </c:pt>
                <c:pt idx="2">
                  <c:v>PM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49298232"/>
        <c:axId val="349295880"/>
      </c:barChart>
      <c:catAx>
        <c:axId val="349298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349295880"/>
        <c:crosses val="autoZero"/>
        <c:auto val="1"/>
        <c:lblAlgn val="ctr"/>
        <c:lblOffset val="100"/>
        <c:noMultiLvlLbl val="0"/>
      </c:catAx>
      <c:valAx>
        <c:axId val="349295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349298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742559101845083E-2"/>
          <c:y val="0.89521745229877114"/>
          <c:w val="0.90277280908945534"/>
          <c:h val="6.5859127522852751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5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6.5336141168432268E-2"/>
          <c:w val="0.93149099116233658"/>
          <c:h val="0.6765343745594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03-4555-8BAC-4DFC19C407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905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03-4555-8BAC-4DFC19C407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yearly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49297840"/>
        <c:axId val="349293920"/>
      </c:barChart>
      <c:catAx>
        <c:axId val="34929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293920"/>
        <c:crosses val="autoZero"/>
        <c:auto val="1"/>
        <c:lblAlgn val="ctr"/>
        <c:lblOffset val="100"/>
        <c:noMultiLvlLbl val="0"/>
      </c:catAx>
      <c:valAx>
        <c:axId val="349293920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29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792E-2"/>
          <c:y val="0.88771730846204289"/>
          <c:w val="0.89498520714395724"/>
          <c:h val="6.81759959893232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62515873763671E-2"/>
          <c:y val="2.5503405886405862E-2"/>
          <c:w val="0.93154777055538662"/>
          <c:h val="0.48479665911675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EE-4B91-9247-05280D6674D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EEE-4B91-9247-05280D6674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F75-4823-8472-0ABAEAE9EC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yearly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49298624"/>
        <c:axId val="349286472"/>
      </c:barChart>
      <c:catAx>
        <c:axId val="349298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286472"/>
        <c:crosses val="autoZero"/>
        <c:auto val="1"/>
        <c:lblAlgn val="ctr"/>
        <c:lblOffset val="100"/>
        <c:noMultiLvlLbl val="0"/>
      </c:catAx>
      <c:valAx>
        <c:axId val="349286472"/>
        <c:scaling>
          <c:orientation val="minMax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29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515975219817605E-2"/>
          <c:y val="0.9491482987149521"/>
          <c:w val="0.88029485896387483"/>
          <c:h val="5.08516776799283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4.0083520258395094E-2"/>
          <c:w val="0.93149099116233658"/>
          <c:h val="0.7017869048331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Pashupati Chaulagain Smriti hospital</c:v>
                </c:pt>
                <c:pt idx="1">
                  <c:v>Tamakoshi Hospital</c:v>
                </c:pt>
                <c:pt idx="2">
                  <c:v>Sigati Hospital</c:v>
                </c:pt>
                <c:pt idx="3">
                  <c:v>Bigu Hospital</c:v>
                </c:pt>
                <c:pt idx="4">
                  <c:v>Jiri Hospital</c:v>
                </c:pt>
                <c:pt idx="5">
                  <c:v>Baiteshwor Hospital</c:v>
                </c:pt>
                <c:pt idx="6">
                  <c:v>District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8.3000000000000007</c:v>
                </c:pt>
                <c:pt idx="1">
                  <c:v>8.3000000000000007</c:v>
                </c:pt>
                <c:pt idx="2">
                  <c:v>41.7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E8-4C33-8118-3462BCD6A7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Pashupati Chaulagain Smriti hospital</c:v>
                </c:pt>
                <c:pt idx="1">
                  <c:v>Tamakoshi Hospital</c:v>
                </c:pt>
                <c:pt idx="2">
                  <c:v>Sigati Hospital</c:v>
                </c:pt>
                <c:pt idx="3">
                  <c:v>Bigu Hospital</c:v>
                </c:pt>
                <c:pt idx="4">
                  <c:v>Jiri Hospital</c:v>
                </c:pt>
                <c:pt idx="5">
                  <c:v>Baiteshwor Hospital</c:v>
                </c:pt>
                <c:pt idx="6">
                  <c:v>District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9.3000000000000007</c:v>
                </c:pt>
                <c:pt idx="1">
                  <c:v>16.7</c:v>
                </c:pt>
                <c:pt idx="2">
                  <c:v>75</c:v>
                </c:pt>
                <c:pt idx="3">
                  <c:v>8.3000000000000007</c:v>
                </c:pt>
                <c:pt idx="4">
                  <c:v>33.299999999999997</c:v>
                </c:pt>
                <c:pt idx="5">
                  <c:v>4.2</c:v>
                </c:pt>
                <c:pt idx="6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7E8-4C33-8118-3462BCD6A7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yearly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Pashupati Chaulagain Smriti hospital</c:v>
                </c:pt>
                <c:pt idx="1">
                  <c:v>Tamakoshi Hospital</c:v>
                </c:pt>
                <c:pt idx="2">
                  <c:v>Sigati Hospital</c:v>
                </c:pt>
                <c:pt idx="3">
                  <c:v>Bigu Hospital</c:v>
                </c:pt>
                <c:pt idx="4">
                  <c:v>Jiri Hospital</c:v>
                </c:pt>
                <c:pt idx="5">
                  <c:v>Baiteshwor Hospital</c:v>
                </c:pt>
                <c:pt idx="6">
                  <c:v>District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11.1</c:v>
                </c:pt>
                <c:pt idx="1">
                  <c:v>0</c:v>
                </c:pt>
                <c:pt idx="2">
                  <c:v>50</c:v>
                </c:pt>
                <c:pt idx="3">
                  <c:v>0</c:v>
                </c:pt>
                <c:pt idx="4">
                  <c:v>33.299999999999997</c:v>
                </c:pt>
                <c:pt idx="5">
                  <c:v>8.3000000000000007</c:v>
                </c:pt>
                <c:pt idx="6">
                  <c:v>13.3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88593008"/>
        <c:axId val="288594184"/>
      </c:barChart>
      <c:catAx>
        <c:axId val="28859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594184"/>
        <c:crosses val="autoZero"/>
        <c:auto val="1"/>
        <c:lblAlgn val="ctr"/>
        <c:lblOffset val="100"/>
        <c:noMultiLvlLbl val="0"/>
      </c:catAx>
      <c:valAx>
        <c:axId val="28859418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59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06E-2"/>
          <c:y val="0.88771730846204278"/>
          <c:w val="0.89717520856314692"/>
          <c:h val="6.3976390673743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322295650543766E-2"/>
          <c:y val="3.4528342366033485E-2"/>
          <c:w val="0.91230865673040873"/>
          <c:h val="0.706837638752238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Counselled</c:v>
                </c:pt>
                <c:pt idx="1">
                  <c:v>Test</c:v>
                </c:pt>
                <c:pt idx="2">
                  <c:v>Positive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2326</c:v>
                </c:pt>
                <c:pt idx="1">
                  <c:v>2221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AB-4A3B-8A06-B219F3D0B0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Counselled</c:v>
                </c:pt>
                <c:pt idx="1">
                  <c:v>Test</c:v>
                </c:pt>
                <c:pt idx="2">
                  <c:v>Positive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2283</c:v>
                </c:pt>
                <c:pt idx="1">
                  <c:v>1958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D3-4EE2-A283-8D2F1E2331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79/80 half yearly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Counselled</c:v>
                </c:pt>
                <c:pt idx="1">
                  <c:v>Test</c:v>
                </c:pt>
                <c:pt idx="2">
                  <c:v>Positive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506</c:v>
                </c:pt>
                <c:pt idx="1">
                  <c:v>259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9290000"/>
        <c:axId val="349287256"/>
      </c:barChart>
      <c:catAx>
        <c:axId val="34929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287256"/>
        <c:crosses val="autoZero"/>
        <c:auto val="1"/>
        <c:lblAlgn val="ctr"/>
        <c:lblOffset val="100"/>
        <c:noMultiLvlLbl val="0"/>
      </c:catAx>
      <c:valAx>
        <c:axId val="349287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29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00898850647208"/>
          <c:y val="0.89206893648931762"/>
          <c:w val="0.83924078553684245"/>
          <c:h val="7.108984320022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1.965799487774195E-2"/>
          <c:w val="0.93149099116233658"/>
          <c:h val="0.77610197730518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Counsilled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Sheet1!$A$3:$A$12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36</c:v>
                </c:pt>
                <c:pt idx="1">
                  <c:v>99</c:v>
                </c:pt>
                <c:pt idx="2">
                  <c:v>317</c:v>
                </c:pt>
                <c:pt idx="3">
                  <c:v>4</c:v>
                </c:pt>
                <c:pt idx="4">
                  <c:v>9</c:v>
                </c:pt>
                <c:pt idx="5">
                  <c:v>16</c:v>
                </c:pt>
                <c:pt idx="6">
                  <c:v>13</c:v>
                </c:pt>
                <c:pt idx="7">
                  <c:v>9</c:v>
                </c:pt>
                <c:pt idx="8">
                  <c:v>3</c:v>
                </c:pt>
                <c:pt idx="9">
                  <c:v>506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03-4555-8BAC-4DFC19C407BB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Test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Sheet1!$A$3:$A$12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259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03-4555-8BAC-4DFC19C407BB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Positive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905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Sheet1!$A$3:$A$12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Sheet1!$D$3:$D$12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A03-4555-8BAC-4DFC19C407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49290784"/>
        <c:axId val="349296664"/>
      </c:barChart>
      <c:catAx>
        <c:axId val="34929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296664"/>
        <c:crosses val="autoZero"/>
        <c:auto val="1"/>
        <c:lblAlgn val="ctr"/>
        <c:lblOffset val="100"/>
        <c:noMultiLvlLbl val="0"/>
      </c:catAx>
      <c:valAx>
        <c:axId val="349296664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29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06E-2"/>
          <c:y val="0.92270060429253442"/>
          <c:w val="0.89232952865134019"/>
          <c:h val="7.355803265794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6.5336141168432282E-2"/>
          <c:w val="0.93149099116233658"/>
          <c:h val="0.67653437455944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143</c:v>
                </c:pt>
                <c:pt idx="1">
                  <c:v>112.2</c:v>
                </c:pt>
                <c:pt idx="2">
                  <c:v>86.2</c:v>
                </c:pt>
                <c:pt idx="3">
                  <c:v>106.9</c:v>
                </c:pt>
                <c:pt idx="4">
                  <c:v>115.1</c:v>
                </c:pt>
                <c:pt idx="5">
                  <c:v>53.1</c:v>
                </c:pt>
                <c:pt idx="6">
                  <c:v>91.4</c:v>
                </c:pt>
                <c:pt idx="7">
                  <c:v>105.7</c:v>
                </c:pt>
                <c:pt idx="8">
                  <c:v>141.6</c:v>
                </c:pt>
                <c:pt idx="9">
                  <c:v>104.8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CC-4DB4-B6B5-895B1F9DB5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135.69999999999999</c:v>
                </c:pt>
                <c:pt idx="1">
                  <c:v>92.7</c:v>
                </c:pt>
                <c:pt idx="2">
                  <c:v>265.7</c:v>
                </c:pt>
                <c:pt idx="3">
                  <c:v>107.4</c:v>
                </c:pt>
                <c:pt idx="4">
                  <c:v>152</c:v>
                </c:pt>
                <c:pt idx="5">
                  <c:v>124.1</c:v>
                </c:pt>
                <c:pt idx="6">
                  <c:v>87</c:v>
                </c:pt>
                <c:pt idx="7">
                  <c:v>100</c:v>
                </c:pt>
                <c:pt idx="8">
                  <c:v>189.6</c:v>
                </c:pt>
                <c:pt idx="9">
                  <c:v>152.9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CC-4DB4-B6B5-895B1F9DB5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2078/78 half yearly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86.5</c:v>
                </c:pt>
                <c:pt idx="1">
                  <c:v>67.2</c:v>
                </c:pt>
                <c:pt idx="2">
                  <c:v>88.3</c:v>
                </c:pt>
                <c:pt idx="3">
                  <c:v>88.1</c:v>
                </c:pt>
                <c:pt idx="4">
                  <c:v>110.8</c:v>
                </c:pt>
                <c:pt idx="5">
                  <c:v>28.8</c:v>
                </c:pt>
                <c:pt idx="6">
                  <c:v>65.2</c:v>
                </c:pt>
                <c:pt idx="7">
                  <c:v>86.9</c:v>
                </c:pt>
                <c:pt idx="8">
                  <c:v>106.3</c:v>
                </c:pt>
                <c:pt idx="9">
                  <c:v>80.099999999999994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49295096"/>
        <c:axId val="349296272"/>
      </c:barChart>
      <c:catAx>
        <c:axId val="34929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296272"/>
        <c:crosses val="autoZero"/>
        <c:auto val="1"/>
        <c:lblAlgn val="ctr"/>
        <c:lblOffset val="100"/>
        <c:noMultiLvlLbl val="0"/>
      </c:catAx>
      <c:valAx>
        <c:axId val="349296272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295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06E-2"/>
          <c:y val="0.88771730846204278"/>
          <c:w val="0.89498520714395724"/>
          <c:h val="6.81759959893232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0.11332570287619624"/>
          <c:w val="0.93149099116233658"/>
          <c:h val="0.70426741058364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half yearly 2079/80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83.3</c:v>
                </c:pt>
                <c:pt idx="1">
                  <c:v>100</c:v>
                </c:pt>
                <c:pt idx="2">
                  <c:v>90.66</c:v>
                </c:pt>
                <c:pt idx="3">
                  <c:v>87.5</c:v>
                </c:pt>
                <c:pt idx="4">
                  <c:v>83.33</c:v>
                </c:pt>
                <c:pt idx="5">
                  <c:v>26.66</c:v>
                </c:pt>
                <c:pt idx="6">
                  <c:v>81.599999999999994</c:v>
                </c:pt>
                <c:pt idx="7">
                  <c:v>98.3</c:v>
                </c:pt>
                <c:pt idx="8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A2-4A6E-9CD1-D3BA8F3128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86970576"/>
        <c:axId val="286963912"/>
      </c:barChart>
      <c:catAx>
        <c:axId val="28697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963912"/>
        <c:crossesAt val="0"/>
        <c:auto val="1"/>
        <c:lblAlgn val="ctr"/>
        <c:lblOffset val="100"/>
        <c:noMultiLvlLbl val="0"/>
      </c:catAx>
      <c:valAx>
        <c:axId val="28696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97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550142169728785"/>
          <c:y val="0.94036137591622415"/>
          <c:w val="0.22668234179060956"/>
          <c:h val="4.39133483652110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 sz="3200" b="1">
                <a:solidFill>
                  <a:srgbClr val="FF0000"/>
                </a:solidFill>
              </a:rPr>
              <a:t>Average</a:t>
            </a:r>
            <a:r>
              <a:rPr lang="en-US" sz="3200" b="1" baseline="0">
                <a:solidFill>
                  <a:srgbClr val="FF0000"/>
                </a:solidFill>
              </a:rPr>
              <a:t> people served by type of health facilities</a:t>
            </a:r>
            <a:endParaRPr lang="en-US" sz="3200" b="1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Sheet1!$G$10</c:f>
              <c:strCache>
                <c:ptCount val="1"/>
                <c:pt idx="0">
                  <c:v>PHC/ORC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Sheet1!$H$9:$J$9</c:f>
              <c:strCache>
                <c:ptCount val="3"/>
                <c:pt idx="0">
                  <c:v>2077/78</c:v>
                </c:pt>
                <c:pt idx="1">
                  <c:v>2078/79</c:v>
                </c:pt>
                <c:pt idx="2">
                  <c:v>2079/80 half yearly</c:v>
                </c:pt>
              </c:strCache>
            </c:strRef>
          </c:cat>
          <c:val>
            <c:numRef>
              <c:f>Sheet1!$H$10:$J$10</c:f>
              <c:numCache>
                <c:formatCode>General</c:formatCode>
                <c:ptCount val="3"/>
                <c:pt idx="0">
                  <c:v>17</c:v>
                </c:pt>
                <c:pt idx="1">
                  <c:v>18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Sheet1!$G$11</c:f>
              <c:strCache>
                <c:ptCount val="1"/>
                <c:pt idx="0">
                  <c:v>EPI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Sheet1!$H$9:$J$9</c:f>
              <c:strCache>
                <c:ptCount val="3"/>
                <c:pt idx="0">
                  <c:v>2077/78</c:v>
                </c:pt>
                <c:pt idx="1">
                  <c:v>2078/79</c:v>
                </c:pt>
                <c:pt idx="2">
                  <c:v>2079/80 half yearly</c:v>
                </c:pt>
              </c:strCache>
            </c:strRef>
          </c:cat>
          <c:val>
            <c:numRef>
              <c:f>Sheet1!$H$11:$J$11</c:f>
              <c:numCache>
                <c:formatCode>General</c:formatCode>
                <c:ptCount val="3"/>
                <c:pt idx="0">
                  <c:v>16</c:v>
                </c:pt>
                <c:pt idx="1">
                  <c:v>17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Sheet1!$G$12</c:f>
              <c:strCache>
                <c:ptCount val="1"/>
                <c:pt idx="0">
                  <c:v>FCHV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Sheet1!$H$9:$J$9</c:f>
              <c:strCache>
                <c:ptCount val="3"/>
                <c:pt idx="0">
                  <c:v>2077/78</c:v>
                </c:pt>
                <c:pt idx="1">
                  <c:v>2078/79</c:v>
                </c:pt>
                <c:pt idx="2">
                  <c:v>2079/80 half yearly</c:v>
                </c:pt>
              </c:strCache>
            </c:strRef>
          </c:cat>
          <c:val>
            <c:numRef>
              <c:f>Sheet1!$H$12:$J$12</c:f>
              <c:numCache>
                <c:formatCode>General</c:formatCode>
                <c:ptCount val="3"/>
                <c:pt idx="0">
                  <c:v>18</c:v>
                </c:pt>
                <c:pt idx="1">
                  <c:v>18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572160"/>
        <c:axId val="284190128"/>
      </c:barChart>
      <c:catAx>
        <c:axId val="2357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190128"/>
        <c:crosses val="autoZero"/>
        <c:auto val="1"/>
        <c:lblAlgn val="ctr"/>
        <c:lblOffset val="100"/>
        <c:noMultiLvlLbl val="0"/>
      </c:catAx>
      <c:valAx>
        <c:axId val="28419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7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46207862654069E-2"/>
          <c:y val="3.7140101805456155E-2"/>
          <c:w val="0.93938472534683159"/>
          <c:h val="0.77774608409304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BCG</c:v>
                </c:pt>
                <c:pt idx="1">
                  <c:v>DPT-HepB--Hib 1</c:v>
                </c:pt>
                <c:pt idx="2">
                  <c:v>DPT-HepB--Hib 3</c:v>
                </c:pt>
                <c:pt idx="3">
                  <c:v>MR 1</c:v>
                </c:pt>
                <c:pt idx="4">
                  <c:v>MR 2</c:v>
                </c:pt>
                <c:pt idx="5">
                  <c:v>JE</c:v>
                </c:pt>
                <c:pt idx="6">
                  <c:v>Td 2 &amp; 2+</c:v>
                </c:pt>
              </c:strCache>
            </c:strRef>
          </c:cat>
          <c:val>
            <c:numRef>
              <c:f>Sheet1!$B$2:$H$2</c:f>
              <c:numCache>
                <c:formatCode>0.0</c:formatCode>
                <c:ptCount val="7"/>
                <c:pt idx="0">
                  <c:v>59</c:v>
                </c:pt>
                <c:pt idx="1">
                  <c:v>68</c:v>
                </c:pt>
                <c:pt idx="2">
                  <c:v>71</c:v>
                </c:pt>
                <c:pt idx="3">
                  <c:v>67</c:v>
                </c:pt>
                <c:pt idx="4">
                  <c:v>74</c:v>
                </c:pt>
                <c:pt idx="5">
                  <c:v>76</c:v>
                </c:pt>
                <c:pt idx="6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5A-4ECA-9FE0-E53EDAAA558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BCG</c:v>
                </c:pt>
                <c:pt idx="1">
                  <c:v>DPT-HepB--Hib 1</c:v>
                </c:pt>
                <c:pt idx="2">
                  <c:v>DPT-HepB--Hib 3</c:v>
                </c:pt>
                <c:pt idx="3">
                  <c:v>MR 1</c:v>
                </c:pt>
                <c:pt idx="4">
                  <c:v>MR 2</c:v>
                </c:pt>
                <c:pt idx="5">
                  <c:v>JE</c:v>
                </c:pt>
                <c:pt idx="6">
                  <c:v>Td 2 &amp; 2+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7"/>
                <c:pt idx="0">
                  <c:v>73</c:v>
                </c:pt>
                <c:pt idx="1">
                  <c:v>75.5</c:v>
                </c:pt>
                <c:pt idx="2">
                  <c:v>87</c:v>
                </c:pt>
                <c:pt idx="3">
                  <c:v>90</c:v>
                </c:pt>
                <c:pt idx="4">
                  <c:v>90</c:v>
                </c:pt>
                <c:pt idx="5">
                  <c:v>92</c:v>
                </c:pt>
                <c:pt idx="6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40-4970-ACAA-0CF50253075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2079/80 half year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72.7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BCG</c:v>
                </c:pt>
                <c:pt idx="1">
                  <c:v>DPT-HepB--Hib 1</c:v>
                </c:pt>
                <c:pt idx="2">
                  <c:v>DPT-HepB--Hib 3</c:v>
                </c:pt>
                <c:pt idx="3">
                  <c:v>MR 1</c:v>
                </c:pt>
                <c:pt idx="4">
                  <c:v>MR 2</c:v>
                </c:pt>
                <c:pt idx="5">
                  <c:v>JE</c:v>
                </c:pt>
                <c:pt idx="6">
                  <c:v>Td 2 &amp; 2+</c:v>
                </c:pt>
              </c:strCache>
            </c:strRef>
          </c:cat>
          <c:val>
            <c:numRef>
              <c:f>Sheet1!$B$4:$H$4</c:f>
              <c:numCache>
                <c:formatCode>0.0</c:formatCode>
                <c:ptCount val="7"/>
                <c:pt idx="0">
                  <c:v>72.7</c:v>
                </c:pt>
                <c:pt idx="1">
                  <c:v>41.8</c:v>
                </c:pt>
                <c:pt idx="2">
                  <c:v>35.1</c:v>
                </c:pt>
                <c:pt idx="3">
                  <c:v>38.200000000000003</c:v>
                </c:pt>
                <c:pt idx="4">
                  <c:v>39.6</c:v>
                </c:pt>
                <c:pt idx="5">
                  <c:v>39.6</c:v>
                </c:pt>
                <c:pt idx="6">
                  <c:v>29.6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86968616"/>
        <c:axId val="286964696"/>
      </c:barChart>
      <c:catAx>
        <c:axId val="28696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964696"/>
        <c:crosses val="autoZero"/>
        <c:auto val="1"/>
        <c:lblAlgn val="ctr"/>
        <c:lblOffset val="100"/>
        <c:noMultiLvlLbl val="0"/>
      </c:catAx>
      <c:valAx>
        <c:axId val="286964696"/>
        <c:scaling>
          <c:orientation val="minMax"/>
          <c:min val="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9686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072662491538229E-2"/>
          <c:y val="0.91475960391314726"/>
          <c:w val="0.90151137159032402"/>
          <c:h val="7.00888809353376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6.5336141168432282E-2"/>
          <c:w val="0.93149099116233658"/>
          <c:h val="0.67653437455944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Dolakha Dis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67</c:v>
                </c:pt>
                <c:pt idx="1">
                  <c:v>66.8</c:v>
                </c:pt>
                <c:pt idx="2">
                  <c:v>71.099999999999994</c:v>
                </c:pt>
                <c:pt idx="3">
                  <c:v>59.4</c:v>
                </c:pt>
                <c:pt idx="4">
                  <c:v>68.8</c:v>
                </c:pt>
                <c:pt idx="5">
                  <c:v>45.6</c:v>
                </c:pt>
                <c:pt idx="6">
                  <c:v>49.4</c:v>
                </c:pt>
                <c:pt idx="7">
                  <c:v>44.4</c:v>
                </c:pt>
                <c:pt idx="8">
                  <c:v>50.5</c:v>
                </c:pt>
                <c:pt idx="9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1C-4DD7-AAC6-4F015793D3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905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Dolakha Dis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80.099999999999994</c:v>
                </c:pt>
                <c:pt idx="1">
                  <c:v>67.7</c:v>
                </c:pt>
                <c:pt idx="2">
                  <c:v>109.5</c:v>
                </c:pt>
                <c:pt idx="3">
                  <c:v>61.6</c:v>
                </c:pt>
                <c:pt idx="4">
                  <c:v>81</c:v>
                </c:pt>
                <c:pt idx="5">
                  <c:v>66.5</c:v>
                </c:pt>
                <c:pt idx="6">
                  <c:v>51</c:v>
                </c:pt>
                <c:pt idx="7">
                  <c:v>50.1</c:v>
                </c:pt>
                <c:pt idx="8">
                  <c:v>55.4</c:v>
                </c:pt>
                <c:pt idx="9">
                  <c:v>72.900000000000006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C1C-4DD7-AAC6-4F015793D3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72.7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Dolakha Dis</c:v>
                </c:pt>
              </c:strCache>
            </c:strRef>
          </c:cat>
          <c:val>
            <c:numRef>
              <c:f>Sheet1!$D$2:$D$11</c:f>
              <c:numCache>
                <c:formatCode>0.0</c:formatCode>
                <c:ptCount val="10"/>
                <c:pt idx="0">
                  <c:v>87.2</c:v>
                </c:pt>
                <c:pt idx="1">
                  <c:v>77</c:v>
                </c:pt>
                <c:pt idx="2">
                  <c:v>112.5</c:v>
                </c:pt>
                <c:pt idx="3">
                  <c:v>53.7</c:v>
                </c:pt>
                <c:pt idx="4">
                  <c:v>88</c:v>
                </c:pt>
                <c:pt idx="5">
                  <c:v>69.599999999999994</c:v>
                </c:pt>
                <c:pt idx="6">
                  <c:v>38.799999999999997</c:v>
                </c:pt>
                <c:pt idx="7">
                  <c:v>46</c:v>
                </c:pt>
                <c:pt idx="8">
                  <c:v>46</c:v>
                </c:pt>
                <c:pt idx="9">
                  <c:v>72.7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86969008"/>
        <c:axId val="286965088"/>
      </c:barChart>
      <c:catAx>
        <c:axId val="28696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965088"/>
        <c:crosses val="autoZero"/>
        <c:auto val="1"/>
        <c:lblAlgn val="ctr"/>
        <c:lblOffset val="100"/>
        <c:noMultiLvlLbl val="0"/>
      </c:catAx>
      <c:valAx>
        <c:axId val="286965088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96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06E-2"/>
          <c:y val="0.88771730846204278"/>
          <c:w val="0.90614110886152177"/>
          <c:h val="6.254213211230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5949256342982E-2"/>
          <c:y val="6.5336141168432282E-2"/>
          <c:w val="0.93149099116233658"/>
          <c:h val="0.67653437455944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2077/78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91.3</c:v>
                </c:pt>
                <c:pt idx="1">
                  <c:v>68.8</c:v>
                </c:pt>
                <c:pt idx="2">
                  <c:v>74.3</c:v>
                </c:pt>
                <c:pt idx="3">
                  <c:v>62.6</c:v>
                </c:pt>
                <c:pt idx="4">
                  <c:v>74.3</c:v>
                </c:pt>
                <c:pt idx="5">
                  <c:v>59.8</c:v>
                </c:pt>
                <c:pt idx="6">
                  <c:v>71.5</c:v>
                </c:pt>
                <c:pt idx="7">
                  <c:v>61.3</c:v>
                </c:pt>
                <c:pt idx="8">
                  <c:v>64.8</c:v>
                </c:pt>
                <c:pt idx="9">
                  <c:v>70.7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F0-4C96-AA69-DA3EC85C8A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2078/79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905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n-US"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92</c:v>
                </c:pt>
                <c:pt idx="1">
                  <c:v>82.1</c:v>
                </c:pt>
                <c:pt idx="2">
                  <c:v>107.7</c:v>
                </c:pt>
                <c:pt idx="3">
                  <c:v>81.400000000000006</c:v>
                </c:pt>
                <c:pt idx="4">
                  <c:v>87.2</c:v>
                </c:pt>
                <c:pt idx="5">
                  <c:v>84</c:v>
                </c:pt>
                <c:pt idx="6">
                  <c:v>75.3</c:v>
                </c:pt>
                <c:pt idx="7">
                  <c:v>84.8</c:v>
                </c:pt>
                <c:pt idx="8">
                  <c:v>72.599999999999994</c:v>
                </c:pt>
                <c:pt idx="9">
                  <c:v>87.3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DF0-4C96-AA69-DA3EC85C8A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2079/80 half year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Kalinchok RM</c:v>
                </c:pt>
                <c:pt idx="1">
                  <c:v>Jiri Mun</c:v>
                </c:pt>
                <c:pt idx="2">
                  <c:v>Bhimeshwor Mun</c:v>
                </c:pt>
                <c:pt idx="3">
                  <c:v>Gaurishankar RM</c:v>
                </c:pt>
                <c:pt idx="4">
                  <c:v>Bigu RM </c:v>
                </c:pt>
                <c:pt idx="5">
                  <c:v>Baiteshwor  RM</c:v>
                </c:pt>
                <c:pt idx="6">
                  <c:v>Shailung RM</c:v>
                </c:pt>
                <c:pt idx="7">
                  <c:v>Melung RM</c:v>
                </c:pt>
                <c:pt idx="8">
                  <c:v>Tamakoshi RM</c:v>
                </c:pt>
                <c:pt idx="9">
                  <c:v>District</c:v>
                </c:pt>
              </c:strCache>
            </c:strRef>
          </c:cat>
          <c:val>
            <c:numRef>
              <c:f>Sheet1!$D$2:$D$11</c:f>
              <c:numCache>
                <c:formatCode>0.0</c:formatCode>
                <c:ptCount val="10"/>
                <c:pt idx="0">
                  <c:v>41</c:v>
                </c:pt>
                <c:pt idx="1">
                  <c:v>27</c:v>
                </c:pt>
                <c:pt idx="2">
                  <c:v>54</c:v>
                </c:pt>
                <c:pt idx="3">
                  <c:v>32</c:v>
                </c:pt>
                <c:pt idx="4">
                  <c:v>37.5</c:v>
                </c:pt>
                <c:pt idx="5">
                  <c:v>31</c:v>
                </c:pt>
                <c:pt idx="6">
                  <c:v>23</c:v>
                </c:pt>
                <c:pt idx="7">
                  <c:v>21.7</c:v>
                </c:pt>
                <c:pt idx="8">
                  <c:v>31.8</c:v>
                </c:pt>
                <c:pt idx="9">
                  <c:v>35.1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85006432"/>
        <c:axId val="285006824"/>
      </c:barChart>
      <c:catAx>
        <c:axId val="28500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006824"/>
        <c:crosses val="autoZero"/>
        <c:auto val="1"/>
        <c:lblAlgn val="ctr"/>
        <c:lblOffset val="100"/>
        <c:noMultiLvlLbl val="0"/>
      </c:catAx>
      <c:valAx>
        <c:axId val="285006824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00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82462880545806E-2"/>
          <c:y val="0.88771730846204278"/>
          <c:w val="0.90614110886152177"/>
          <c:h val="6.3976390673743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C2FFC-8E43-43CF-BD69-77C6C784B172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AEA65-9081-4921-938D-1590593FC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3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Annual Review 2078/79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www.hd.gandaki.gov.np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C7E3-EA9A-4B27-817D-2418F7249F8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9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08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69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5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91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99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Annual Review 2074/75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www.mosd.gandaki.gov.np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C7E3-EA9A-4B27-817D-2418F7249F8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29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Annual Review 2074/75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www.mosd.gandaki.gov.np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C7E3-EA9A-4B27-817D-2418F7249F8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34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76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55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94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97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Annual Review 2074/75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www.mosd.gandaki.gov.np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C7E3-EA9A-4B27-817D-2418F7249F8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80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Annual Review 2074/75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www.mosd.gandaki.gov.np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C7E3-EA9A-4B27-817D-2418F7249F8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08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80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www.mosd.gandaki.gov.np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Annual Review 2074/75</a:t>
            </a:r>
          </a:p>
        </p:txBody>
      </p:sp>
    </p:spTree>
    <p:extLst>
      <p:ext uri="{BB962C8B-B14F-4D97-AF65-F5344CB8AC3E}">
        <p14:creationId xmlns:p14="http://schemas.microsoft.com/office/powerpoint/2010/main" val="389858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06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1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Annual Review 2074/75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www.mosd.gandaki.gov.np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C7E3-EA9A-4B27-817D-2418F7249F8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39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10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Annual Review 2074/75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www.mosd.gandaki.gov.np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C7E3-EA9A-4B27-817D-2418F7249F8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67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33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AEA65-9081-4921-938D-1590593FCFC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7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F3A78A-9450-4CCF-9A3E-AAB1A06C8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F73560-2857-40DF-825C-B358D4F3C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22B400-A8D9-461D-B104-95880E6E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9B98F-B816-460B-8298-6FC2009CBE58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F7A7B-20DF-4FA0-BDE6-2AE2E5810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85B4B9-0E2F-40E3-87E7-837F0417A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EF1EAD-9B9C-462A-A9A4-37F16E936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7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A64BA6-E0E9-46EC-A567-2DCBBDFD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94FD2F0-8B63-4AAE-8882-0A77E574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96F0E9-5658-4260-8312-B6C92981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9B98F-B816-460B-8298-6FC2009CBE58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BCF5A2-8918-469D-A407-6837664C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19D8E2-F192-47AD-B093-F55701E4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EF1EAD-9B9C-462A-A9A4-37F16E936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5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1889342-EA50-4C00-9AEE-BB1FC78EE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488736-EFDD-4B29-8643-A41F82D50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6163B2-6383-4192-A62E-21890F25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9B98F-B816-460B-8298-6FC2009CBE58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90D8F-CD50-466B-A3E7-9587F74C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338928-74EF-4771-A9BB-AAFA0D38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EF1EAD-9B9C-462A-A9A4-37F16E936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6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7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719265"/>
            <a:ext cx="10972800" cy="44116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982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7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719265"/>
            <a:ext cx="10972800" cy="44116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0467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3F36FD-3D81-458F-8E79-BF23F47B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Kalimati" panose="00000400000000000000" pitchFamily="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C46B09-4147-41AC-96AE-2C81A79DE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Kalimati" panose="00000400000000000000" pitchFamily="2"/>
              </a:defRPr>
            </a:lvl1pPr>
            <a:lvl2pPr>
              <a:defRPr>
                <a:cs typeface="Kalimati" panose="00000400000000000000" pitchFamily="2"/>
              </a:defRPr>
            </a:lvl2pPr>
            <a:lvl3pPr>
              <a:defRPr>
                <a:cs typeface="Kalimati" panose="00000400000000000000" pitchFamily="2"/>
              </a:defRPr>
            </a:lvl3pPr>
            <a:lvl4pPr>
              <a:defRPr>
                <a:cs typeface="Kalimati" panose="00000400000000000000" pitchFamily="2"/>
              </a:defRPr>
            </a:lvl4pPr>
            <a:lvl5pPr>
              <a:defRPr>
                <a:cs typeface="Kalimati" panose="00000400000000000000" pitchFamily="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02F0B5-3942-4F0D-8EE1-9C6234A2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9B98F-B816-460B-8298-6FC2009CBE58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C90C35-EBEA-4CE9-B109-D464D743A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D15128-6E19-422F-AC1F-4B1F4476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EF1EAD-9B9C-462A-A9A4-37F16E936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6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C7467C-FC7E-45DF-A552-20443DED0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631E45-664B-403E-8B63-6DABC5DF8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E736A7-07EB-4876-BAB7-850F80F9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9B98F-B816-460B-8298-6FC2009CBE58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F36927-5DB8-482E-BA81-61ABFC94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1B914-D701-479A-B6A8-A98430E7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EF1EAD-9B9C-462A-A9A4-37F16E936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3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C37B3-561A-4B08-A056-90E78373D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AB60F3-A5C0-4F7F-BA65-AA5C6A550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85F894-CCEF-4E66-88FA-A8BA7D0E9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7651F6-95D4-476D-907D-79300F1F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9B98F-B816-460B-8298-6FC2009CBE58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3CA4ED-79B5-4DA1-AFBE-CA344229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1D2C5E-8FB9-4F70-A10F-3A29106F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EF1EAD-9B9C-462A-A9A4-37F16E936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5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6141DA-DF26-4B0D-BCF3-808FC9FE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31DE8A-A276-4C89-877C-2B82B4630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A906A5-42DF-41C4-BD42-24DB053A2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93B8A44-04FF-4384-A8A3-1FAB22294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532F23-651B-422E-8EA2-6019C957ED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E85B547-945B-4647-A5E9-1BA010BFD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9B98F-B816-460B-8298-6FC2009CBE58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ECB1DC-7D06-4F50-B300-277E3A82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1B37CC-59A1-4A08-9EE9-ABEC1A36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EF1EAD-9B9C-462A-A9A4-37F16E936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3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01562A-CBE2-42BB-B933-722EF9E4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92C0D6-2176-4B79-8F55-55C3D7FD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9B98F-B816-460B-8298-6FC2009CBE58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730EBD5-2AAC-460B-9B2F-69B67CCE5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0A4FAE-65EA-4555-A8E1-3B0CE6F1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EF1EAD-9B9C-462A-A9A4-37F16E936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9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96AF8E1-12DF-47CC-88AF-4DF76F49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9B98F-B816-460B-8298-6FC2009CBE58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252039B-CF33-46AA-8AD2-0FF311DEA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703F22-8565-4C18-BB31-2392185F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EF1EAD-9B9C-462A-A9A4-37F16E936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8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BE1D42-EBB6-44C4-B018-4CD02E66E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7A6FE2-01A2-4FAC-9835-A1E62B13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4CE53A-866D-415E-A3E6-CD1D06ED3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BBBF28-0D39-4A20-A07E-CFDFF794C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9B98F-B816-460B-8298-6FC2009CBE58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9B0A05-3605-466C-840A-5D2A27F5E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5E64F5-BCF6-4938-BA3A-D32F83C14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EF1EAD-9B9C-462A-A9A4-37F16E936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8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FB1963-BBFF-4C43-8905-BAD34BDA8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1D4C4F-11A4-4019-92D3-F11147C67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AC2AF07-6279-450D-8B39-306E74DA0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AEE5EE-C398-4C9C-A8D6-F3CEC005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9B98F-B816-460B-8298-6FC2009CBE58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629CDF-4C35-4D08-AC6E-7FCC8FA0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DC5261-929D-4083-A87B-99F55DC9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EF1EAD-9B9C-462A-A9A4-37F16E936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B4C3C6A-85FB-469C-BC9B-CCC6599B0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3" y="394967"/>
            <a:ext cx="117780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AF993E-9A3B-46DD-95D8-C60D355D1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013" y="1825625"/>
            <a:ext cx="117780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D72EFD5-F6D1-4445-B434-9F2CF49D6C4D}"/>
              </a:ext>
            </a:extLst>
          </p:cNvPr>
          <p:cNvSpPr/>
          <p:nvPr userDrawn="1"/>
        </p:nvSpPr>
        <p:spPr>
          <a:xfrm>
            <a:off x="32977" y="31668"/>
            <a:ext cx="4394579" cy="256840"/>
          </a:xfrm>
          <a:custGeom>
            <a:avLst/>
            <a:gdLst>
              <a:gd name="connsiteX0" fmla="*/ 0 w 4038600"/>
              <a:gd name="connsiteY0" fmla="*/ 0 h 272913"/>
              <a:gd name="connsiteX1" fmla="*/ 4038600 w 4038600"/>
              <a:gd name="connsiteY1" fmla="*/ 0 h 272913"/>
              <a:gd name="connsiteX2" fmla="*/ 4038600 w 4038600"/>
              <a:gd name="connsiteY2" fmla="*/ 272913 h 272913"/>
              <a:gd name="connsiteX3" fmla="*/ 0 w 4038600"/>
              <a:gd name="connsiteY3" fmla="*/ 272913 h 272913"/>
              <a:gd name="connsiteX4" fmla="*/ 0 w 4038600"/>
              <a:gd name="connsiteY4" fmla="*/ 0 h 272913"/>
              <a:gd name="connsiteX0" fmla="*/ 0 w 4038600"/>
              <a:gd name="connsiteY0" fmla="*/ 0 h 272913"/>
              <a:gd name="connsiteX1" fmla="*/ 3792940 w 4038600"/>
              <a:gd name="connsiteY1" fmla="*/ 0 h 272913"/>
              <a:gd name="connsiteX2" fmla="*/ 4038600 w 4038600"/>
              <a:gd name="connsiteY2" fmla="*/ 272913 h 272913"/>
              <a:gd name="connsiteX3" fmla="*/ 0 w 4038600"/>
              <a:gd name="connsiteY3" fmla="*/ 272913 h 272913"/>
              <a:gd name="connsiteX4" fmla="*/ 0 w 4038600"/>
              <a:gd name="connsiteY4" fmla="*/ 0 h 272913"/>
              <a:gd name="connsiteX0" fmla="*/ 0 w 4038600"/>
              <a:gd name="connsiteY0" fmla="*/ 0 h 272913"/>
              <a:gd name="connsiteX1" fmla="*/ 3852346 w 4038600"/>
              <a:gd name="connsiteY1" fmla="*/ 18529 h 272913"/>
              <a:gd name="connsiteX2" fmla="*/ 4038600 w 4038600"/>
              <a:gd name="connsiteY2" fmla="*/ 272913 h 272913"/>
              <a:gd name="connsiteX3" fmla="*/ 0 w 4038600"/>
              <a:gd name="connsiteY3" fmla="*/ 272913 h 272913"/>
              <a:gd name="connsiteX4" fmla="*/ 0 w 4038600"/>
              <a:gd name="connsiteY4" fmla="*/ 0 h 272913"/>
              <a:gd name="connsiteX0" fmla="*/ 0 w 4038600"/>
              <a:gd name="connsiteY0" fmla="*/ 8954 h 281867"/>
              <a:gd name="connsiteX1" fmla="*/ 3804822 w 4038600"/>
              <a:gd name="connsiteY1" fmla="*/ 0 h 281867"/>
              <a:gd name="connsiteX2" fmla="*/ 4038600 w 4038600"/>
              <a:gd name="connsiteY2" fmla="*/ 281867 h 281867"/>
              <a:gd name="connsiteX3" fmla="*/ 0 w 4038600"/>
              <a:gd name="connsiteY3" fmla="*/ 281867 h 281867"/>
              <a:gd name="connsiteX4" fmla="*/ 0 w 4038600"/>
              <a:gd name="connsiteY4" fmla="*/ 8954 h 281867"/>
              <a:gd name="connsiteX0" fmla="*/ 0 w 4204936"/>
              <a:gd name="connsiteY0" fmla="*/ 8954 h 281867"/>
              <a:gd name="connsiteX1" fmla="*/ 3804822 w 4204936"/>
              <a:gd name="connsiteY1" fmla="*/ 0 h 281867"/>
              <a:gd name="connsiteX2" fmla="*/ 4204936 w 4204936"/>
              <a:gd name="connsiteY2" fmla="*/ 281867 h 281867"/>
              <a:gd name="connsiteX3" fmla="*/ 0 w 4204936"/>
              <a:gd name="connsiteY3" fmla="*/ 281867 h 281867"/>
              <a:gd name="connsiteX4" fmla="*/ 0 w 4204936"/>
              <a:gd name="connsiteY4" fmla="*/ 8954 h 28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4936" h="281867">
                <a:moveTo>
                  <a:pt x="0" y="8954"/>
                </a:moveTo>
                <a:lnTo>
                  <a:pt x="3804822" y="0"/>
                </a:lnTo>
                <a:lnTo>
                  <a:pt x="4204936" y="281867"/>
                </a:lnTo>
                <a:lnTo>
                  <a:pt x="0" y="281867"/>
                </a:lnTo>
                <a:lnTo>
                  <a:pt x="0" y="8954"/>
                </a:lnTo>
                <a:close/>
              </a:path>
            </a:pathLst>
          </a:custGeom>
          <a:solidFill>
            <a:srgbClr val="EC17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 Annual review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BFA8179D-F6AA-46FD-9245-764F4E6EC67B}"/>
              </a:ext>
            </a:extLst>
          </p:cNvPr>
          <p:cNvSpPr/>
          <p:nvPr userDrawn="1"/>
        </p:nvSpPr>
        <p:spPr>
          <a:xfrm>
            <a:off x="32977" y="6387152"/>
            <a:ext cx="4606124" cy="439181"/>
          </a:xfrm>
          <a:custGeom>
            <a:avLst/>
            <a:gdLst>
              <a:gd name="connsiteX0" fmla="*/ 0 w 4038600"/>
              <a:gd name="connsiteY0" fmla="*/ 0 h 272913"/>
              <a:gd name="connsiteX1" fmla="*/ 4038600 w 4038600"/>
              <a:gd name="connsiteY1" fmla="*/ 0 h 272913"/>
              <a:gd name="connsiteX2" fmla="*/ 4038600 w 4038600"/>
              <a:gd name="connsiteY2" fmla="*/ 272913 h 272913"/>
              <a:gd name="connsiteX3" fmla="*/ 0 w 4038600"/>
              <a:gd name="connsiteY3" fmla="*/ 272913 h 272913"/>
              <a:gd name="connsiteX4" fmla="*/ 0 w 4038600"/>
              <a:gd name="connsiteY4" fmla="*/ 0 h 272913"/>
              <a:gd name="connsiteX0" fmla="*/ 0 w 4038600"/>
              <a:gd name="connsiteY0" fmla="*/ 0 h 272913"/>
              <a:gd name="connsiteX1" fmla="*/ 3792940 w 4038600"/>
              <a:gd name="connsiteY1" fmla="*/ 0 h 272913"/>
              <a:gd name="connsiteX2" fmla="*/ 4038600 w 4038600"/>
              <a:gd name="connsiteY2" fmla="*/ 272913 h 272913"/>
              <a:gd name="connsiteX3" fmla="*/ 0 w 4038600"/>
              <a:gd name="connsiteY3" fmla="*/ 272913 h 272913"/>
              <a:gd name="connsiteX4" fmla="*/ 0 w 4038600"/>
              <a:gd name="connsiteY4" fmla="*/ 0 h 272913"/>
              <a:gd name="connsiteX0" fmla="*/ 0 w 4038600"/>
              <a:gd name="connsiteY0" fmla="*/ 0 h 272913"/>
              <a:gd name="connsiteX1" fmla="*/ 3840465 w 4038600"/>
              <a:gd name="connsiteY1" fmla="*/ 0 h 272913"/>
              <a:gd name="connsiteX2" fmla="*/ 4038600 w 4038600"/>
              <a:gd name="connsiteY2" fmla="*/ 272913 h 272913"/>
              <a:gd name="connsiteX3" fmla="*/ 0 w 4038600"/>
              <a:gd name="connsiteY3" fmla="*/ 272913 h 272913"/>
              <a:gd name="connsiteX4" fmla="*/ 0 w 4038600"/>
              <a:gd name="connsiteY4" fmla="*/ 0 h 272913"/>
              <a:gd name="connsiteX0" fmla="*/ 0 w 4038600"/>
              <a:gd name="connsiteY0" fmla="*/ 0 h 272913"/>
              <a:gd name="connsiteX1" fmla="*/ 3637039 w 4038600"/>
              <a:gd name="connsiteY1" fmla="*/ 8481 h 272913"/>
              <a:gd name="connsiteX2" fmla="*/ 4038600 w 4038600"/>
              <a:gd name="connsiteY2" fmla="*/ 272913 h 272913"/>
              <a:gd name="connsiteX3" fmla="*/ 0 w 4038600"/>
              <a:gd name="connsiteY3" fmla="*/ 272913 h 272913"/>
              <a:gd name="connsiteX4" fmla="*/ 0 w 4038600"/>
              <a:gd name="connsiteY4" fmla="*/ 0 h 27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272913">
                <a:moveTo>
                  <a:pt x="0" y="0"/>
                </a:moveTo>
                <a:lnTo>
                  <a:pt x="3637039" y="8481"/>
                </a:lnTo>
                <a:lnTo>
                  <a:pt x="4038600" y="272913"/>
                </a:lnTo>
                <a:lnTo>
                  <a:pt x="0" y="272913"/>
                </a:lnTo>
                <a:lnTo>
                  <a:pt x="0" y="0"/>
                </a:lnTo>
                <a:close/>
              </a:path>
            </a:pathLst>
          </a:custGeom>
          <a:solidFill>
            <a:srgbClr val="263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E5683F34-3353-47DC-8DB3-B65D5ED6719F}"/>
              </a:ext>
            </a:extLst>
          </p:cNvPr>
          <p:cNvSpPr/>
          <p:nvPr userDrawn="1"/>
        </p:nvSpPr>
        <p:spPr>
          <a:xfrm>
            <a:off x="4285394" y="6387153"/>
            <a:ext cx="7873629" cy="439182"/>
          </a:xfrm>
          <a:custGeom>
            <a:avLst/>
            <a:gdLst>
              <a:gd name="connsiteX0" fmla="*/ 0 w 8421818"/>
              <a:gd name="connsiteY0" fmla="*/ 0 h 272913"/>
              <a:gd name="connsiteX1" fmla="*/ 8421818 w 8421818"/>
              <a:gd name="connsiteY1" fmla="*/ 0 h 272913"/>
              <a:gd name="connsiteX2" fmla="*/ 8421818 w 8421818"/>
              <a:gd name="connsiteY2" fmla="*/ 272913 h 272913"/>
              <a:gd name="connsiteX3" fmla="*/ 0 w 8421818"/>
              <a:gd name="connsiteY3" fmla="*/ 272913 h 272913"/>
              <a:gd name="connsiteX4" fmla="*/ 0 w 8421818"/>
              <a:gd name="connsiteY4" fmla="*/ 0 h 272913"/>
              <a:gd name="connsiteX0" fmla="*/ 0 w 8421818"/>
              <a:gd name="connsiteY0" fmla="*/ 0 h 286561"/>
              <a:gd name="connsiteX1" fmla="*/ 8421818 w 8421818"/>
              <a:gd name="connsiteY1" fmla="*/ 0 h 286561"/>
              <a:gd name="connsiteX2" fmla="*/ 8421818 w 8421818"/>
              <a:gd name="connsiteY2" fmla="*/ 272913 h 286561"/>
              <a:gd name="connsiteX3" fmla="*/ 259307 w 8421818"/>
              <a:gd name="connsiteY3" fmla="*/ 286561 h 286561"/>
              <a:gd name="connsiteX4" fmla="*/ 0 w 8421818"/>
              <a:gd name="connsiteY4" fmla="*/ 0 h 286561"/>
              <a:gd name="connsiteX0" fmla="*/ 0 w 8662048"/>
              <a:gd name="connsiteY0" fmla="*/ 8905 h 286561"/>
              <a:gd name="connsiteX1" fmla="*/ 8662048 w 8662048"/>
              <a:gd name="connsiteY1" fmla="*/ 0 h 286561"/>
              <a:gd name="connsiteX2" fmla="*/ 8662048 w 8662048"/>
              <a:gd name="connsiteY2" fmla="*/ 272913 h 286561"/>
              <a:gd name="connsiteX3" fmla="*/ 499537 w 8662048"/>
              <a:gd name="connsiteY3" fmla="*/ 286561 h 286561"/>
              <a:gd name="connsiteX4" fmla="*/ 0 w 8662048"/>
              <a:gd name="connsiteY4" fmla="*/ 8905 h 28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2048" h="286561">
                <a:moveTo>
                  <a:pt x="0" y="8905"/>
                </a:moveTo>
                <a:lnTo>
                  <a:pt x="8662048" y="0"/>
                </a:lnTo>
                <a:lnTo>
                  <a:pt x="8662048" y="272913"/>
                </a:lnTo>
                <a:lnTo>
                  <a:pt x="499537" y="286561"/>
                </a:lnTo>
                <a:lnTo>
                  <a:pt x="0" y="8905"/>
                </a:lnTo>
                <a:close/>
              </a:path>
            </a:pathLst>
          </a:custGeom>
          <a:solidFill>
            <a:srgbClr val="EC17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1026" name="Picture 2" descr="Image result for nepal gov logo">
            <a:extLst>
              <a:ext uri="{FF2B5EF4-FFF2-40B4-BE49-F238E27FC236}">
                <a16:creationId xmlns:a16="http://schemas.microsoft.com/office/drawing/2014/main" xmlns="" id="{B06761CE-25A7-4D69-BD2B-2F7FBA8873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319" y="6387152"/>
            <a:ext cx="501777" cy="42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9">
            <a:extLst>
              <a:ext uri="{FF2B5EF4-FFF2-40B4-BE49-F238E27FC236}">
                <a16:creationId xmlns:a16="http://schemas.microsoft.com/office/drawing/2014/main" xmlns="" id="{2FF15182-CE66-4B89-B27D-1B9F668B44CD}"/>
              </a:ext>
            </a:extLst>
          </p:cNvPr>
          <p:cNvSpPr/>
          <p:nvPr userDrawn="1"/>
        </p:nvSpPr>
        <p:spPr>
          <a:xfrm>
            <a:off x="4121630" y="47216"/>
            <a:ext cx="8037394" cy="256840"/>
          </a:xfrm>
          <a:custGeom>
            <a:avLst/>
            <a:gdLst>
              <a:gd name="connsiteX0" fmla="*/ 0 w 8421818"/>
              <a:gd name="connsiteY0" fmla="*/ 0 h 272913"/>
              <a:gd name="connsiteX1" fmla="*/ 8421818 w 8421818"/>
              <a:gd name="connsiteY1" fmla="*/ 0 h 272913"/>
              <a:gd name="connsiteX2" fmla="*/ 8421818 w 8421818"/>
              <a:gd name="connsiteY2" fmla="*/ 272913 h 272913"/>
              <a:gd name="connsiteX3" fmla="*/ 0 w 8421818"/>
              <a:gd name="connsiteY3" fmla="*/ 272913 h 272913"/>
              <a:gd name="connsiteX4" fmla="*/ 0 w 8421818"/>
              <a:gd name="connsiteY4" fmla="*/ 0 h 272913"/>
              <a:gd name="connsiteX0" fmla="*/ 0 w 8421818"/>
              <a:gd name="connsiteY0" fmla="*/ 0 h 286561"/>
              <a:gd name="connsiteX1" fmla="*/ 8421818 w 8421818"/>
              <a:gd name="connsiteY1" fmla="*/ 0 h 286561"/>
              <a:gd name="connsiteX2" fmla="*/ 8421818 w 8421818"/>
              <a:gd name="connsiteY2" fmla="*/ 272913 h 286561"/>
              <a:gd name="connsiteX3" fmla="*/ 259307 w 8421818"/>
              <a:gd name="connsiteY3" fmla="*/ 286561 h 286561"/>
              <a:gd name="connsiteX4" fmla="*/ 0 w 8421818"/>
              <a:gd name="connsiteY4" fmla="*/ 0 h 286561"/>
              <a:gd name="connsiteX0" fmla="*/ 0 w 8421818"/>
              <a:gd name="connsiteY0" fmla="*/ 0 h 286561"/>
              <a:gd name="connsiteX1" fmla="*/ 8421818 w 8421818"/>
              <a:gd name="connsiteY1" fmla="*/ 0 h 286561"/>
              <a:gd name="connsiteX2" fmla="*/ 8421818 w 8421818"/>
              <a:gd name="connsiteY2" fmla="*/ 272913 h 286561"/>
              <a:gd name="connsiteX3" fmla="*/ 332636 w 8421818"/>
              <a:gd name="connsiteY3" fmla="*/ 286561 h 286561"/>
              <a:gd name="connsiteX4" fmla="*/ 0 w 8421818"/>
              <a:gd name="connsiteY4" fmla="*/ 0 h 286561"/>
              <a:gd name="connsiteX0" fmla="*/ 0 w 8568476"/>
              <a:gd name="connsiteY0" fmla="*/ 0 h 318931"/>
              <a:gd name="connsiteX1" fmla="*/ 8568476 w 8568476"/>
              <a:gd name="connsiteY1" fmla="*/ 32370 h 318931"/>
              <a:gd name="connsiteX2" fmla="*/ 8568476 w 8568476"/>
              <a:gd name="connsiteY2" fmla="*/ 305283 h 318931"/>
              <a:gd name="connsiteX3" fmla="*/ 479294 w 8568476"/>
              <a:gd name="connsiteY3" fmla="*/ 318931 h 318931"/>
              <a:gd name="connsiteX4" fmla="*/ 0 w 8568476"/>
              <a:gd name="connsiteY4" fmla="*/ 0 h 318931"/>
              <a:gd name="connsiteX0" fmla="*/ 0 w 8597808"/>
              <a:gd name="connsiteY0" fmla="*/ 0 h 286561"/>
              <a:gd name="connsiteX1" fmla="*/ 8597808 w 8597808"/>
              <a:gd name="connsiteY1" fmla="*/ 0 h 286561"/>
              <a:gd name="connsiteX2" fmla="*/ 8597808 w 8597808"/>
              <a:gd name="connsiteY2" fmla="*/ 272913 h 286561"/>
              <a:gd name="connsiteX3" fmla="*/ 508626 w 8597808"/>
              <a:gd name="connsiteY3" fmla="*/ 286561 h 286561"/>
              <a:gd name="connsiteX4" fmla="*/ 0 w 8597808"/>
              <a:gd name="connsiteY4" fmla="*/ 0 h 286561"/>
              <a:gd name="connsiteX0" fmla="*/ 0 w 8583142"/>
              <a:gd name="connsiteY0" fmla="*/ 0 h 302746"/>
              <a:gd name="connsiteX1" fmla="*/ 8583142 w 8583142"/>
              <a:gd name="connsiteY1" fmla="*/ 16185 h 302746"/>
              <a:gd name="connsiteX2" fmla="*/ 8583142 w 8583142"/>
              <a:gd name="connsiteY2" fmla="*/ 289098 h 302746"/>
              <a:gd name="connsiteX3" fmla="*/ 493960 w 8583142"/>
              <a:gd name="connsiteY3" fmla="*/ 302746 h 302746"/>
              <a:gd name="connsiteX4" fmla="*/ 0 w 8583142"/>
              <a:gd name="connsiteY4" fmla="*/ 0 h 302746"/>
              <a:gd name="connsiteX0" fmla="*/ 0 w 8583142"/>
              <a:gd name="connsiteY0" fmla="*/ 0 h 302746"/>
              <a:gd name="connsiteX1" fmla="*/ 8583142 w 8583142"/>
              <a:gd name="connsiteY1" fmla="*/ 16185 h 302746"/>
              <a:gd name="connsiteX2" fmla="*/ 8583142 w 8583142"/>
              <a:gd name="connsiteY2" fmla="*/ 289098 h 302746"/>
              <a:gd name="connsiteX3" fmla="*/ 493960 w 8583142"/>
              <a:gd name="connsiteY3" fmla="*/ 302746 h 302746"/>
              <a:gd name="connsiteX4" fmla="*/ 0 w 8583142"/>
              <a:gd name="connsiteY4" fmla="*/ 0 h 302746"/>
              <a:gd name="connsiteX0" fmla="*/ 0 w 8481351"/>
              <a:gd name="connsiteY0" fmla="*/ 0 h 302746"/>
              <a:gd name="connsiteX1" fmla="*/ 8481351 w 8481351"/>
              <a:gd name="connsiteY1" fmla="*/ 16185 h 302746"/>
              <a:gd name="connsiteX2" fmla="*/ 8481351 w 8481351"/>
              <a:gd name="connsiteY2" fmla="*/ 289098 h 302746"/>
              <a:gd name="connsiteX3" fmla="*/ 392169 w 8481351"/>
              <a:gd name="connsiteY3" fmla="*/ 302746 h 302746"/>
              <a:gd name="connsiteX4" fmla="*/ 0 w 8481351"/>
              <a:gd name="connsiteY4" fmla="*/ 0 h 302746"/>
              <a:gd name="connsiteX0" fmla="*/ 0 w 8481351"/>
              <a:gd name="connsiteY0" fmla="*/ 0 h 302746"/>
              <a:gd name="connsiteX1" fmla="*/ 8481351 w 8481351"/>
              <a:gd name="connsiteY1" fmla="*/ 16185 h 302746"/>
              <a:gd name="connsiteX2" fmla="*/ 8481351 w 8481351"/>
              <a:gd name="connsiteY2" fmla="*/ 289098 h 302746"/>
              <a:gd name="connsiteX3" fmla="*/ 392169 w 8481351"/>
              <a:gd name="connsiteY3" fmla="*/ 302746 h 302746"/>
              <a:gd name="connsiteX4" fmla="*/ 0 w 8481351"/>
              <a:gd name="connsiteY4" fmla="*/ 0 h 302746"/>
              <a:gd name="connsiteX0" fmla="*/ 0 w 8481351"/>
              <a:gd name="connsiteY0" fmla="*/ 0 h 289098"/>
              <a:gd name="connsiteX1" fmla="*/ 8481351 w 8481351"/>
              <a:gd name="connsiteY1" fmla="*/ 16185 h 289098"/>
              <a:gd name="connsiteX2" fmla="*/ 8481351 w 8481351"/>
              <a:gd name="connsiteY2" fmla="*/ 289098 h 289098"/>
              <a:gd name="connsiteX3" fmla="*/ 392169 w 8481351"/>
              <a:gd name="connsiteY3" fmla="*/ 268330 h 289098"/>
              <a:gd name="connsiteX4" fmla="*/ 0 w 8481351"/>
              <a:gd name="connsiteY4" fmla="*/ 0 h 28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1351" h="289098">
                <a:moveTo>
                  <a:pt x="0" y="0"/>
                </a:moveTo>
                <a:lnTo>
                  <a:pt x="8481351" y="16185"/>
                </a:lnTo>
                <a:lnTo>
                  <a:pt x="8481351" y="289098"/>
                </a:lnTo>
                <a:lnTo>
                  <a:pt x="392169" y="268330"/>
                </a:lnTo>
                <a:lnTo>
                  <a:pt x="0" y="0"/>
                </a:lnTo>
                <a:close/>
              </a:path>
            </a:pathLst>
          </a:custGeom>
          <a:solidFill>
            <a:srgbClr val="263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2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EC171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b="1" kern="1200">
          <a:solidFill>
            <a:srgbClr val="263D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solidFill>
            <a:srgbClr val="263D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rgbClr val="263D8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rgbClr val="263D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rgbClr val="263D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../&#2309;&#2344;&#2369;&#2360;&#2370;&#2330;&#2368;%20&#2408;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AD4D97-D545-7CB6-226D-AF8CC29DB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91" y="362272"/>
            <a:ext cx="11778018" cy="232537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ne-NP" sz="4000" dirty="0">
                <a:solidFill>
                  <a:srgbClr val="263D81"/>
                </a:solidFill>
              </a:rPr>
              <a:t>आ‍</a:t>
            </a:r>
            <a:r>
              <a:rPr lang="en-US" sz="4000" dirty="0">
                <a:solidFill>
                  <a:srgbClr val="263D81"/>
                </a:solidFill>
              </a:rPr>
              <a:t>.</a:t>
            </a:r>
            <a:r>
              <a:rPr lang="ne-NP" sz="4000" dirty="0">
                <a:solidFill>
                  <a:srgbClr val="263D81"/>
                </a:solidFill>
              </a:rPr>
              <a:t>व‍</a:t>
            </a:r>
            <a:r>
              <a:rPr lang="en-US" sz="4000" dirty="0">
                <a:solidFill>
                  <a:srgbClr val="263D81"/>
                </a:solidFill>
              </a:rPr>
              <a:t>.</a:t>
            </a:r>
            <a:r>
              <a:rPr lang="ne-NP" sz="4000" dirty="0">
                <a:solidFill>
                  <a:srgbClr val="263D81"/>
                </a:solidFill>
              </a:rPr>
              <a:t>२०७८</a:t>
            </a:r>
            <a:r>
              <a:rPr lang="en-US" sz="4000" dirty="0">
                <a:solidFill>
                  <a:srgbClr val="263D81"/>
                </a:solidFill>
              </a:rPr>
              <a:t>/</a:t>
            </a:r>
            <a:r>
              <a:rPr lang="ne-NP" sz="4000" dirty="0">
                <a:solidFill>
                  <a:srgbClr val="263D81"/>
                </a:solidFill>
              </a:rPr>
              <a:t>७९ मा सम्पादित स्वास्थ्य कार्यक्रमहरुको </a:t>
            </a:r>
            <a:r>
              <a:rPr lang="ne-NP" sz="4000" dirty="0" smtClean="0">
                <a:solidFill>
                  <a:srgbClr val="263D81"/>
                </a:solidFill>
              </a:rPr>
              <a:t>वागमती </a:t>
            </a:r>
            <a:r>
              <a:rPr lang="ne-NP" sz="4000" dirty="0">
                <a:solidFill>
                  <a:srgbClr val="263D81"/>
                </a:solidFill>
              </a:rPr>
              <a:t>प्रदेश स्तरीय </a:t>
            </a:r>
            <a:r>
              <a:rPr lang="en-US" sz="5400" dirty="0" err="1" smtClean="0">
                <a:solidFill>
                  <a:srgbClr val="263D81"/>
                </a:solidFill>
                <a:latin typeface="Preeti" pitchFamily="2" charset="0"/>
              </a:rPr>
              <a:t>cw</a:t>
            </a:r>
            <a:r>
              <a:rPr lang="en-US" sz="5400" dirty="0" smtClean="0">
                <a:solidFill>
                  <a:srgbClr val="263D81"/>
                </a:solidFill>
                <a:latin typeface="Preeti" pitchFamily="2" charset="0"/>
              </a:rPr>
              <a:t>{</a:t>
            </a:r>
            <a:r>
              <a:rPr lang="ne-NP" sz="4000" dirty="0" smtClean="0">
                <a:solidFill>
                  <a:srgbClr val="263D81"/>
                </a:solidFill>
              </a:rPr>
              <a:t>बार्षिक </a:t>
            </a:r>
            <a:r>
              <a:rPr lang="ne-NP" sz="4000" dirty="0">
                <a:solidFill>
                  <a:srgbClr val="263D81"/>
                </a:solidFill>
              </a:rPr>
              <a:t>समीक्षा</a:t>
            </a:r>
            <a:endParaRPr lang="en-US" sz="4000" dirty="0">
              <a:solidFill>
                <a:srgbClr val="263D8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CD1CBB-BBE0-D61B-024B-A80E22CDD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991" y="3516862"/>
            <a:ext cx="11778018" cy="14173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e-NP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eeti" pitchFamily="2" charset="0"/>
                <a:cs typeface="+mj-cs"/>
              </a:rPr>
              <a:t>मिति: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eeti" pitchFamily="2" charset="0"/>
                <a:cs typeface="+mj-cs"/>
              </a:rPr>
              <a:t> </a:t>
            </a:r>
            <a:r>
              <a:rPr lang="ne-NP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eeti" pitchFamily="2" charset="0"/>
                <a:cs typeface="+mj-cs"/>
              </a:rPr>
              <a:t>२०७९/११/१६ र १७ </a:t>
            </a:r>
            <a:endParaRPr lang="ne-NP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reeti" pitchFamily="2" charset="0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e-NP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eeti" pitchFamily="2" charset="0"/>
                <a:cs typeface="+mj-cs"/>
              </a:rPr>
              <a:t>स्थान</a:t>
            </a:r>
            <a:r>
              <a:rPr lang="ne-NP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reeti" pitchFamily="2" charset="0"/>
                <a:cs typeface="+mj-cs"/>
              </a:rPr>
              <a:t>: हेटौडा  </a:t>
            </a:r>
            <a:endParaRPr lang="en-US" sz="3600" dirty="0"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CBE1A3-899F-6CB5-5F27-A6A69EF90457}"/>
              </a:ext>
            </a:extLst>
          </p:cNvPr>
          <p:cNvSpPr txBox="1"/>
          <p:nvPr/>
        </p:nvSpPr>
        <p:spPr>
          <a:xfrm>
            <a:off x="6692304" y="5512972"/>
            <a:ext cx="5914031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e-NP" sz="2800" b="1" dirty="0">
                <a:solidFill>
                  <a:srgbClr val="EC171C"/>
                </a:solidFill>
                <a:latin typeface="+mj-lt"/>
                <a:ea typeface="+mj-ea"/>
                <a:cs typeface="Kalimati" panose="00000400000000000000" pitchFamily="2"/>
              </a:rPr>
              <a:t>स्वास्थ्य कार्यालय</a:t>
            </a:r>
            <a:r>
              <a:rPr lang="en-US" sz="2800" b="1" dirty="0" smtClean="0">
                <a:solidFill>
                  <a:srgbClr val="EC171C"/>
                </a:solidFill>
                <a:latin typeface="+mj-lt"/>
                <a:ea typeface="+mj-ea"/>
                <a:cs typeface="Kalimati" panose="00000400000000000000" pitchFamily="2"/>
              </a:rPr>
              <a:t>, </a:t>
            </a:r>
            <a:r>
              <a:rPr lang="ne-NP" sz="2800" b="1" dirty="0" smtClean="0">
                <a:solidFill>
                  <a:srgbClr val="EC171C"/>
                </a:solidFill>
                <a:latin typeface="+mj-lt"/>
                <a:ea typeface="+mj-ea"/>
                <a:cs typeface="Kalimati" panose="00000400000000000000" pitchFamily="2"/>
              </a:rPr>
              <a:t>दोलखा </a:t>
            </a:r>
            <a:endParaRPr lang="ne-NP" sz="2800" b="1" dirty="0">
              <a:solidFill>
                <a:srgbClr val="EC171C"/>
              </a:solidFill>
              <a:latin typeface="+mj-lt"/>
              <a:ea typeface="+mj-ea"/>
              <a:cs typeface="Kalimati" panose="00000400000000000000" pitchFamily="2"/>
            </a:endParaRPr>
          </a:p>
        </p:txBody>
      </p:sp>
      <p:pic>
        <p:nvPicPr>
          <p:cNvPr id="6" name="Picture 2" descr="Government of Nepal - Wikipedia">
            <a:extLst>
              <a:ext uri="{FF2B5EF4-FFF2-40B4-BE49-F238E27FC236}">
                <a16:creationId xmlns:a16="http://schemas.microsoft.com/office/drawing/2014/main" xmlns="" id="{6F8E8093-7198-12BD-2F62-98445D096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416" y="3102296"/>
            <a:ext cx="1506904" cy="126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CE9643-A62A-E8AB-5711-730B34CCF61F}"/>
              </a:ext>
            </a:extLst>
          </p:cNvPr>
          <p:cNvSpPr txBox="1"/>
          <p:nvPr/>
        </p:nvSpPr>
        <p:spPr>
          <a:xfrm>
            <a:off x="6096000" y="4365414"/>
            <a:ext cx="59140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400" b="1" smtClean="0">
                <a:solidFill>
                  <a:srgbClr val="FF0000"/>
                </a:solidFill>
                <a:effectLst/>
                <a:latin typeface="Preeti" pitchFamily="2" charset="0"/>
                <a:ea typeface="Times New Roman" panose="02020603050405020304" pitchFamily="18" charset="0"/>
              </a:rPr>
              <a:t>jfudtL k|b]z </a:t>
            </a:r>
            <a:r>
              <a:rPr lang="pt-BR" sz="2400" b="1" dirty="0">
                <a:solidFill>
                  <a:srgbClr val="FF0000"/>
                </a:solidFill>
                <a:effectLst/>
                <a:latin typeface="Preeti" pitchFamily="2" charset="0"/>
                <a:ea typeface="Times New Roman" panose="02020603050405020304" pitchFamily="18" charset="0"/>
              </a:rPr>
              <a:t>;/sf/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da-DK" sz="2400" b="1" dirty="0">
                <a:solidFill>
                  <a:srgbClr val="FF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Kokila" panose="020B0604020202020204" pitchFamily="34" charset="0"/>
              </a:rPr>
              <a:t>:jf:Yo </a:t>
            </a:r>
            <a:r>
              <a:rPr lang="da-DK" sz="2400" b="1" dirty="0" smtClean="0">
                <a:solidFill>
                  <a:srgbClr val="FF0000"/>
                </a:solidFill>
                <a:effectLst/>
                <a:latin typeface="Preeti" pitchFamily="2" charset="0"/>
                <a:ea typeface="Times New Roman" panose="02020603050405020304" pitchFamily="18" charset="0"/>
              </a:rPr>
              <a:t>dGqfno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da-DK" sz="2400" b="1" dirty="0">
                <a:solidFill>
                  <a:srgbClr val="FF0000"/>
                </a:solidFill>
                <a:effectLst/>
                <a:latin typeface="Preeti" pitchFamily="2" charset="0"/>
                <a:ea typeface="Times New Roman" panose="02020603050405020304" pitchFamily="18" charset="0"/>
              </a:rPr>
              <a:t>:jf:Yo lgb]{zgfno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9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73" y="365126"/>
            <a:ext cx="11269251" cy="867631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Of Health Facility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43373" y="1371605"/>
          <a:ext cx="11269251" cy="4833251"/>
        </p:xfrm>
        <a:graphic>
          <a:graphicData uri="http://schemas.openxmlformats.org/drawingml/2006/table">
            <a:tbl>
              <a:tblPr/>
              <a:tblGrid>
                <a:gridCol w="3191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56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5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358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352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65319" marR="65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Number</a:t>
                      </a:r>
                    </a:p>
                  </a:txBody>
                  <a:tcPr marL="65319" marR="65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Completed during 207</a:t>
                      </a:r>
                      <a:r>
                        <a:rPr lang="ne-NP" sz="17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/7</a:t>
                      </a:r>
                      <a:r>
                        <a:rPr lang="ne-NP" sz="17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Under</a:t>
                      </a:r>
                      <a:r>
                        <a:rPr lang="en-US" sz="17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Constructed</a:t>
                      </a:r>
                    </a:p>
                  </a:txBody>
                  <a:tcPr marL="65319" marR="65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4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Hospital </a:t>
                      </a:r>
                    </a:p>
                  </a:txBody>
                  <a:tcPr marL="65319" marR="65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Completed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4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PHCC</a:t>
                      </a:r>
                    </a:p>
                  </a:txBody>
                  <a:tcPr marL="65319" marR="65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Completed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61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HP </a:t>
                      </a:r>
                    </a:p>
                  </a:txBody>
                  <a:tcPr marL="65319" marR="65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Completed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4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Birthing Center</a:t>
                      </a:r>
                    </a:p>
                  </a:txBody>
                  <a:tcPr marL="65319" marR="65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Completed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18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CEONC Site</a:t>
                      </a:r>
                    </a:p>
                  </a:txBody>
                  <a:tcPr marL="65319" marR="65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Completed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0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04FEE8-5B13-0419-8D21-EAB39316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74" y="273669"/>
            <a:ext cx="11778018" cy="850509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u="sng" dirty="0">
                <a:solidFill>
                  <a:schemeClr val="tx1"/>
                </a:solidFill>
              </a:rPr>
              <a:t>Palika wise Ambulance Service </a:t>
            </a:r>
            <a:endParaRPr lang="en-US" sz="4000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0FF7E60-BBC0-E41C-837A-4F2D30C215F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89366" y="1111818"/>
          <a:ext cx="11497834" cy="521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9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8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9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35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71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322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683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S.N.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Local</a:t>
                      </a:r>
                      <a:r>
                        <a:rPr lang="en-US" sz="1800" baseline="0" dirty="0"/>
                        <a:t> Level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 Ambulance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Grade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Functional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Remarks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0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cs typeface="Kalimati" panose="00000400000000000000" pitchFamily="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Bhimeshwor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Municipality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४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Preeti" pitchFamily="2" charset="0"/>
                        </a:rPr>
                        <a:t>v</a:t>
                      </a:r>
                      <a:r>
                        <a:rPr lang="en-US" sz="2000" baseline="0" dirty="0" smtClean="0">
                          <a:latin typeface="Preeti" pitchFamily="2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baseline="0" dirty="0" smtClean="0">
                          <a:latin typeface="Preeti" pitchFamily="2" charset="0"/>
                        </a:rPr>
                        <a:t>!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000" baseline="0" dirty="0" smtClean="0">
                          <a:latin typeface="Preeti" pitchFamily="2" charset="0"/>
                        </a:rPr>
                        <a:t> , u</a:t>
                      </a:r>
                      <a:r>
                        <a:rPr lang="en-US" sz="2400" baseline="0" dirty="0" smtClean="0">
                          <a:latin typeface="Preeti" pitchFamily="2" charset="0"/>
                        </a:rPr>
                        <a:t> -</a:t>
                      </a:r>
                      <a:r>
                        <a:rPr lang="en-US" sz="2000" baseline="0" dirty="0" smtClean="0">
                          <a:latin typeface="Preeti" pitchFamily="2" charset="0"/>
                        </a:rPr>
                        <a:t>#</a:t>
                      </a:r>
                      <a:r>
                        <a:rPr lang="en-US" sz="2400" baseline="0" dirty="0" smtClean="0">
                          <a:latin typeface="Preeti" pitchFamily="2" charset="0"/>
                        </a:rPr>
                        <a:t>_</a:t>
                      </a:r>
                      <a:endParaRPr lang="en-US" sz="2400" dirty="0">
                        <a:latin typeface="Preeti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४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0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cs typeface="Kalimati" panose="00000400000000000000" pitchFamily="2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Jiri Municipality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Preeti" pitchFamily="2" charset="0"/>
                          <a:ea typeface="+mn-ea"/>
                          <a:cs typeface="Kalimati" panose="00000400000000000000" pitchFamily="2"/>
                        </a:rPr>
                        <a:t>#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reeti" pitchFamily="2" charset="0"/>
                        <a:ea typeface="+mn-ea"/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reeti" pitchFamily="2" charset="0"/>
                        </a:rPr>
                        <a:t>u</a:t>
                      </a:r>
                      <a:endParaRPr lang="en-US" sz="1600" dirty="0">
                        <a:latin typeface="Preeti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२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Preeti" pitchFamily="2" charset="0"/>
                          <a:ea typeface="+mn-ea"/>
                          <a:cs typeface="Kalimati" panose="00000400000000000000" pitchFamily="2"/>
                        </a:rPr>
                        <a:t>!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Preeti" pitchFamily="2" charset="0"/>
                          <a:ea typeface="+mn-ea"/>
                          <a:cs typeface="Kalimati" panose="00000400000000000000" pitchFamily="2"/>
                        </a:rPr>
                        <a:t>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Palatino Linotype" panose="02040502050505030304" pitchFamily="18" charset="0"/>
                          <a:ea typeface="+mn-ea"/>
                          <a:cs typeface="Kalimati" panose="00000400000000000000" pitchFamily="2"/>
                        </a:rPr>
                        <a:t>Non functional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Preeti" pitchFamily="2" charset="0"/>
                        <a:ea typeface="+mn-ea"/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0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cs typeface="Kalimati" panose="00000400000000000000" pitchFamily="2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Kalinchok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RM</a:t>
                      </a:r>
                    </a:p>
                  </a:txBody>
                  <a:tcPr marL="3995" marR="3995" marT="399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२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reeti" pitchFamily="2" charset="0"/>
                        </a:rPr>
                        <a:t>u</a:t>
                      </a:r>
                      <a:endParaRPr lang="en-US" sz="1600" dirty="0">
                        <a:latin typeface="Preeti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२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Preeti" pitchFamily="2" charset="0"/>
                        <a:ea typeface="+mn-ea"/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0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cs typeface="Kalimati" panose="00000400000000000000" pitchFamily="2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Bigu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१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reeti" pitchFamily="2" charset="0"/>
                        </a:rPr>
                        <a:t>u</a:t>
                      </a:r>
                      <a:endParaRPr lang="en-US" sz="1600" dirty="0">
                        <a:latin typeface="Preeti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१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Preeti" pitchFamily="2" charset="0"/>
                        <a:ea typeface="+mn-ea"/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90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cs typeface="Kalimati" panose="00000400000000000000" pitchFamily="2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Gaurishankar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१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reeti" pitchFamily="2" charset="0"/>
                        </a:rPr>
                        <a:t>u</a:t>
                      </a:r>
                      <a:endParaRPr lang="en-US" sz="1600" dirty="0">
                        <a:latin typeface="Preeti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१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Preeti" pitchFamily="2" charset="0"/>
                        <a:ea typeface="+mn-ea"/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90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cs typeface="Kalimati" panose="00000400000000000000" pitchFamily="2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Tamakoshi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२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reeti" pitchFamily="2" charset="0"/>
                        </a:rPr>
                        <a:t>u</a:t>
                      </a:r>
                      <a:endParaRPr lang="en-US" sz="1600" dirty="0">
                        <a:latin typeface="Preeti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२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Preeti" pitchFamily="2" charset="0"/>
                        <a:ea typeface="+mn-ea"/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90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cs typeface="Kalimati" panose="00000400000000000000" pitchFamily="2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Baiteshwor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१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reeti" pitchFamily="2" charset="0"/>
                        </a:rPr>
                        <a:t>u</a:t>
                      </a:r>
                      <a:endParaRPr lang="en-US" sz="1600" dirty="0">
                        <a:latin typeface="Preeti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१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Preeti" pitchFamily="2" charset="0"/>
                        <a:ea typeface="+mn-ea"/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90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cs typeface="Kalimati" panose="00000400000000000000" pitchFamily="2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Melung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१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reeti" pitchFamily="2" charset="0"/>
                        </a:rPr>
                        <a:t>u</a:t>
                      </a:r>
                      <a:endParaRPr lang="en-US" sz="1600" dirty="0">
                        <a:latin typeface="Preeti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१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Preeti" pitchFamily="2" charset="0"/>
                        <a:ea typeface="+mn-ea"/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90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cs typeface="Kalimati" panose="00000400000000000000" pitchFamily="2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Shailung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३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Preeti" pitchFamily="2" charset="0"/>
                        </a:rPr>
                        <a:t>u</a:t>
                      </a:r>
                      <a:endParaRPr lang="en-US" sz="1600" dirty="0">
                        <a:latin typeface="Preeti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२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Preeti" pitchFamily="2" charset="0"/>
                        <a:ea typeface="+mn-ea"/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5661">
                <a:tc gridSpan="2"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 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b="1" dirty="0" smtClean="0"/>
                        <a:t>१७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b="1" dirty="0" smtClean="0"/>
                        <a:t>१६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Preeti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6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7F5BC2-AB3A-75BC-B979-2EDA6C9A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3" y="394967"/>
            <a:ext cx="11778018" cy="16736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e-NP" sz="4000" dirty="0"/>
              <a:t>अनुसूचि -२</a:t>
            </a:r>
            <a:r>
              <a:rPr lang="en-US" sz="4000" dirty="0"/>
              <a:t> </a:t>
            </a:r>
            <a:r>
              <a:rPr lang="ne-NP" sz="4000" dirty="0"/>
              <a:t>अनुसारका मुख्य मुख्य</a:t>
            </a:r>
            <a:r>
              <a:rPr lang="en-US" sz="4000" baseline="30000" dirty="0"/>
              <a:t>*</a:t>
            </a:r>
            <a:r>
              <a:rPr lang="ne-NP" sz="4000" dirty="0"/>
              <a:t> क्रियाकलापहरुको</a:t>
            </a:r>
            <a:r>
              <a:rPr lang="en-US" sz="4000" dirty="0"/>
              <a:t> </a:t>
            </a:r>
            <a:r>
              <a:rPr lang="ne-NP" sz="4000" dirty="0"/>
              <a:t>भौतिक तथा वित्तिय प्रगति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4F25C8-C1A1-447A-C9F1-BD1EC341B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3" y="2068643"/>
            <a:ext cx="11778018" cy="4108320"/>
          </a:xfrm>
        </p:spPr>
        <p:txBody>
          <a:bodyPr/>
          <a:lstStyle/>
          <a:p>
            <a:pPr marL="0" indent="0">
              <a:buNone/>
            </a:pPr>
            <a:r>
              <a:rPr lang="ne-NP" dirty="0" smtClean="0"/>
              <a:t>                 </a:t>
            </a:r>
          </a:p>
          <a:p>
            <a:pPr marL="0" indent="0">
              <a:buNone/>
            </a:pPr>
            <a:endParaRPr lang="ne-NP" dirty="0"/>
          </a:p>
          <a:p>
            <a:pPr marL="0" indent="0">
              <a:buNone/>
            </a:pPr>
            <a:r>
              <a:rPr lang="ne-NP" dirty="0" smtClean="0"/>
              <a:t>                 </a:t>
            </a:r>
          </a:p>
          <a:p>
            <a:pPr marL="0" indent="0">
              <a:buNone/>
            </a:pPr>
            <a:r>
              <a:rPr lang="ne-NP"/>
              <a:t> </a:t>
            </a:r>
            <a:r>
              <a:rPr lang="ne-NP" smtClean="0"/>
              <a:t>                .</a:t>
            </a:r>
            <a:r>
              <a:rPr lang="ne-NP" dirty="0" smtClean="0">
                <a:hlinkClick r:id="rId2" action="ppaction://hlinkfile"/>
              </a:rPr>
              <a:t>अनुसूची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6101AB-BEEC-C881-E6B6-D70A98A1BBF3}"/>
              </a:ext>
            </a:extLst>
          </p:cNvPr>
          <p:cNvSpPr txBox="1"/>
          <p:nvPr/>
        </p:nvSpPr>
        <p:spPr>
          <a:xfrm>
            <a:off x="678729" y="3204544"/>
            <a:ext cx="7503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</a:t>
            </a:r>
            <a:r>
              <a:rPr lang="ne-NP" sz="1600" dirty="0"/>
              <a:t>सबै क्रियाकलप समाबेश भएको अनुसूची २ को प्रमाणित प्रति </a:t>
            </a:r>
            <a:r>
              <a:rPr lang="ne-NP" sz="1600" dirty="0" smtClean="0"/>
              <a:t>यसै साथ संलग्न छ | </a:t>
            </a:r>
            <a:r>
              <a:rPr lang="ne-NP" sz="1600" dirty="0"/>
              <a:t>।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98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76400"/>
            <a:ext cx="8534400" cy="1219200"/>
          </a:xfrm>
        </p:spPr>
        <p:txBody>
          <a:bodyPr>
            <a:normAutofit/>
          </a:bodyPr>
          <a:lstStyle/>
          <a:p>
            <a:r>
              <a:rPr lang="en-US" dirty="0"/>
              <a:t>Program Achievement </a:t>
            </a:r>
          </a:p>
        </p:txBody>
      </p:sp>
    </p:spTree>
    <p:extLst>
      <p:ext uri="{BB962C8B-B14F-4D97-AF65-F5344CB8AC3E}">
        <p14:creationId xmlns:p14="http://schemas.microsoft.com/office/powerpoint/2010/main" val="20303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itle 1"/>
          <p:cNvSpPr txBox="1">
            <a:spLocks/>
          </p:cNvSpPr>
          <p:nvPr/>
        </p:nvSpPr>
        <p:spPr bwMode="auto">
          <a:xfrm>
            <a:off x="2817708" y="1417321"/>
            <a:ext cx="7078133" cy="43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5860" tIns="27931" rIns="55860" bIns="27931" anchor="ctr"/>
          <a:lstStyle/>
          <a:p>
            <a:pPr algn="ctr">
              <a:defRPr/>
            </a:pPr>
            <a:endParaRPr lang="en-US" sz="2347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80" y="402770"/>
            <a:ext cx="11066254" cy="763556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HMIS Reporting Status-Completeness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323516"/>
              </p:ext>
            </p:extLst>
          </p:nvPr>
        </p:nvGraphicFramePr>
        <p:xfrm>
          <a:off x="378372" y="1166326"/>
          <a:ext cx="11598166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5462" y="2885089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3175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itle 1"/>
          <p:cNvSpPr txBox="1">
            <a:spLocks/>
          </p:cNvSpPr>
          <p:nvPr/>
        </p:nvSpPr>
        <p:spPr bwMode="auto">
          <a:xfrm>
            <a:off x="2817708" y="1417321"/>
            <a:ext cx="7078133" cy="43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5860" tIns="27931" rIns="55860" bIns="27931" anchor="ctr"/>
          <a:lstStyle/>
          <a:p>
            <a:pPr algn="ctr">
              <a:defRPr/>
            </a:pPr>
            <a:endParaRPr lang="en-US" sz="2347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80" y="234820"/>
            <a:ext cx="11075585" cy="9906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HMIS Reporting Status-Timeliness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462" y="2869324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%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D22FB1F2-104F-F369-2E4D-FFE8698F47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139776"/>
              </p:ext>
            </p:extLst>
          </p:nvPr>
        </p:nvGraphicFramePr>
        <p:xfrm>
          <a:off x="378372" y="1219201"/>
          <a:ext cx="11598166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82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itle 1"/>
          <p:cNvSpPr txBox="1">
            <a:spLocks/>
          </p:cNvSpPr>
          <p:nvPr/>
        </p:nvSpPr>
        <p:spPr bwMode="auto">
          <a:xfrm>
            <a:off x="2817708" y="1417321"/>
            <a:ext cx="7078133" cy="43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5860" tIns="27931" rIns="55860" bIns="27931" anchor="ctr"/>
          <a:lstStyle/>
          <a:p>
            <a:pPr algn="ctr">
              <a:defRPr/>
            </a:pPr>
            <a:endParaRPr lang="en-US" sz="2347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445" y="340569"/>
            <a:ext cx="11423714" cy="816428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/>
              <a:t>Hospital HMIS Reporting </a:t>
            </a:r>
            <a:r>
              <a:rPr lang="en-US" sz="3600" u="sng" dirty="0" smtClean="0"/>
              <a:t>Status-completeness</a:t>
            </a:r>
            <a:endParaRPr lang="en-US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1227" y="302889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%</a:t>
            </a:r>
          </a:p>
        </p:txBody>
      </p:sp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xmlns="" id="{7A92490B-AB9C-B5E4-2B47-757765E94D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967827"/>
              </p:ext>
            </p:extLst>
          </p:nvPr>
        </p:nvGraphicFramePr>
        <p:xfrm>
          <a:off x="378372" y="1219201"/>
          <a:ext cx="11598166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149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itle 1"/>
          <p:cNvSpPr txBox="1">
            <a:spLocks/>
          </p:cNvSpPr>
          <p:nvPr/>
        </p:nvSpPr>
        <p:spPr bwMode="auto">
          <a:xfrm>
            <a:off x="2817708" y="1417321"/>
            <a:ext cx="7078133" cy="43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5860" tIns="27931" rIns="55860" bIns="27931" anchor="ctr"/>
          <a:lstStyle/>
          <a:p>
            <a:pPr algn="ctr">
              <a:defRPr/>
            </a:pPr>
            <a:endParaRPr lang="en-US" sz="2347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93" y="315310"/>
            <a:ext cx="11658868" cy="75149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/>
              <a:t>Hospital HMIS Reporting </a:t>
            </a:r>
            <a:r>
              <a:rPr lang="en-US" sz="3600" u="sng" dirty="0" smtClean="0"/>
              <a:t>Status-Timelines</a:t>
            </a:r>
            <a:endParaRPr lang="en-US" sz="5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46993" y="302889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%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xmlns="" id="{06A12498-67B3-EA74-95C3-6F44D4655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897571"/>
              </p:ext>
            </p:extLst>
          </p:nvPr>
        </p:nvGraphicFramePr>
        <p:xfrm>
          <a:off x="378372" y="1219201"/>
          <a:ext cx="11598166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00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7651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err="1"/>
              <a:t>eLMIS</a:t>
            </a:r>
            <a:r>
              <a:rPr lang="en-US" sz="4000" u="sng" dirty="0"/>
              <a:t> Reporting Status</a:t>
            </a: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753418"/>
              </p:ext>
            </p:extLst>
          </p:nvPr>
        </p:nvGraphicFramePr>
        <p:xfrm>
          <a:off x="609600" y="1206204"/>
          <a:ext cx="10972800" cy="4845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2B7481-C5EC-751A-5639-FE19CDD60007}"/>
              </a:ext>
            </a:extLst>
          </p:cNvPr>
          <p:cNvSpPr txBox="1"/>
          <p:nvPr/>
        </p:nvSpPr>
        <p:spPr>
          <a:xfrm>
            <a:off x="0" y="3228945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5183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888493"/>
              </p:ext>
            </p:extLst>
          </p:nvPr>
        </p:nvGraphicFramePr>
        <p:xfrm>
          <a:off x="673768" y="567890"/>
          <a:ext cx="10982425" cy="543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96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>
                <a:solidFill>
                  <a:srgbClr val="FF0000"/>
                </a:solidFill>
              </a:rPr>
              <a:t>Presentation Outline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9016"/>
            <a:ext cx="11552831" cy="467794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cs typeface="Times New Roman" panose="02020603050405020304" pitchFamily="18" charset="0"/>
              </a:rPr>
              <a:t>General information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Human Resources</a:t>
            </a:r>
            <a:endParaRPr lang="en-US" altLang="en-US" sz="2400" b="1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cs typeface="Times New Roman" panose="02020603050405020304" pitchFamily="18" charset="0"/>
              </a:rPr>
              <a:t>Major Health achievement </a:t>
            </a:r>
            <a:endParaRPr lang="en-US" altLang="en-US" sz="2400" b="1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Program wise Reporting Status(</a:t>
            </a:r>
            <a:r>
              <a:rPr lang="ne-NP" altLang="en-US" sz="2400" b="1" dirty="0" smtClean="0">
                <a:cs typeface="Times New Roman" panose="02020603050405020304" pitchFamily="18" charset="0"/>
              </a:rPr>
              <a:t>2 and half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yrs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trend)</a:t>
            </a:r>
            <a:endParaRPr lang="en-US" altLang="en-US" sz="2400" b="1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Work Plan &amp; issues </a:t>
            </a:r>
            <a:endParaRPr lang="en-US" altLang="en-US" sz="2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121" y="404326"/>
            <a:ext cx="8534400" cy="892629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>
                <a:effectLst/>
              </a:rPr>
              <a:t>Immunization Achievement % </a:t>
            </a:r>
            <a:endParaRPr lang="en-US" sz="4000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962479"/>
              </p:ext>
            </p:extLst>
          </p:nvPr>
        </p:nvGraphicFramePr>
        <p:xfrm>
          <a:off x="372218" y="1295400"/>
          <a:ext cx="11562279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228945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968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13" y="394968"/>
            <a:ext cx="11778018" cy="824234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/>
              <a:t>Local level wise % of Children Immunized with BCG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013" y="3369349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%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xmlns="" id="{4437F78B-D484-4F18-0FF1-8CC3BD37EC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64317"/>
              </p:ext>
            </p:extLst>
          </p:nvPr>
        </p:nvGraphicFramePr>
        <p:xfrm>
          <a:off x="411865" y="1103870"/>
          <a:ext cx="11598166" cy="514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415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13" y="394968"/>
            <a:ext cx="11778018" cy="692854"/>
          </a:xfrm>
        </p:spPr>
        <p:txBody>
          <a:bodyPr>
            <a:noAutofit/>
          </a:bodyPr>
          <a:lstStyle/>
          <a:p>
            <a:pPr algn="ctr"/>
            <a:r>
              <a:rPr lang="en-US" sz="3700" u="sng" dirty="0"/>
              <a:t>Local level wise % of Children Immunized with DPT-</a:t>
            </a:r>
            <a:r>
              <a:rPr lang="en-US" sz="3700" u="sng" dirty="0" err="1"/>
              <a:t>HepB</a:t>
            </a:r>
            <a:r>
              <a:rPr lang="en-US" sz="3700" u="sng" dirty="0"/>
              <a:t>-Hib 3</a:t>
            </a:r>
            <a:endParaRPr lang="en-US" sz="3700" u="sng" baseline="30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B66592-A0EA-9C39-3F05-A5A59BA52D51}"/>
              </a:ext>
            </a:extLst>
          </p:cNvPr>
          <p:cNvSpPr txBox="1"/>
          <p:nvPr/>
        </p:nvSpPr>
        <p:spPr>
          <a:xfrm>
            <a:off x="232013" y="3369349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%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xmlns="" id="{E7A6039C-CE76-DB6A-D072-E934DA83F7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917855"/>
              </p:ext>
            </p:extLst>
          </p:nvPr>
        </p:nvGraphicFramePr>
        <p:xfrm>
          <a:off x="408504" y="1224081"/>
          <a:ext cx="11598166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81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427" y="381001"/>
            <a:ext cx="85344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Local level wise JE Achievement in 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A022E-98E2-17EC-3D6B-CBAF333B99F0}"/>
              </a:ext>
            </a:extLst>
          </p:cNvPr>
          <p:cNvSpPr txBox="1"/>
          <p:nvPr/>
        </p:nvSpPr>
        <p:spPr>
          <a:xfrm>
            <a:off x="232013" y="3369349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%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xmlns="" id="{A592D42B-F787-8107-C2EC-3EDDAD8260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999468"/>
              </p:ext>
            </p:extLst>
          </p:nvPr>
        </p:nvGraphicFramePr>
        <p:xfrm>
          <a:off x="378372" y="1219201"/>
          <a:ext cx="11598166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90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13" y="394968"/>
            <a:ext cx="11778018" cy="824234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Local level wise % of Children Immunized with MR2</a:t>
            </a:r>
            <a:endParaRPr lang="en-US" sz="4000" u="sng" baseline="300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22287EF-9CB7-5179-8FEE-138FEA90B5F3}"/>
              </a:ext>
            </a:extLst>
          </p:cNvPr>
          <p:cNvSpPr txBox="1"/>
          <p:nvPr/>
        </p:nvSpPr>
        <p:spPr>
          <a:xfrm>
            <a:off x="232013" y="3369349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%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="" xmlns:a16="http://schemas.microsoft.com/office/drawing/2014/main" id="{55E6AEBF-89EB-B80E-7694-79AC9D6AB4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7663"/>
              </p:ext>
            </p:extLst>
          </p:nvPr>
        </p:nvGraphicFramePr>
        <p:xfrm>
          <a:off x="411865" y="1219202"/>
          <a:ext cx="11598166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63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66" y="394996"/>
            <a:ext cx="11131420" cy="8382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/>
              <a:t>Local level wise Td 2 &amp; 2</a:t>
            </a:r>
            <a:r>
              <a:rPr lang="en-US" sz="4000" u="sng" baseline="30000" dirty="0"/>
              <a:t>+ </a:t>
            </a:r>
            <a:r>
              <a:rPr lang="en-US" sz="4000" u="sng" dirty="0"/>
              <a:t>Achievement in 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698170-82A9-5CFD-F876-4E4144F703E8}"/>
              </a:ext>
            </a:extLst>
          </p:cNvPr>
          <p:cNvSpPr txBox="1"/>
          <p:nvPr/>
        </p:nvSpPr>
        <p:spPr>
          <a:xfrm>
            <a:off x="232013" y="3369349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%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xmlns="" id="{6307BE81-AE26-7D3A-B261-239B96731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036900"/>
              </p:ext>
            </p:extLst>
          </p:nvPr>
        </p:nvGraphicFramePr>
        <p:xfrm>
          <a:off x="378372" y="1219201"/>
          <a:ext cx="11598166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97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739" y="301690"/>
            <a:ext cx="8839200" cy="990600"/>
          </a:xfrm>
        </p:spPr>
        <p:txBody>
          <a:bodyPr>
            <a:noAutofit/>
          </a:bodyPr>
          <a:lstStyle/>
          <a:p>
            <a:pPr algn="ctr" defTabSz="952500"/>
            <a:r>
              <a:rPr lang="en-US" sz="4000" u="sng" dirty="0"/>
              <a:t>Immunization Dropout </a:t>
            </a:r>
            <a:r>
              <a:rPr lang="en-US" sz="4000" u="sng" dirty="0" smtClean="0"/>
              <a:t>Rate District</a:t>
            </a:r>
            <a:endParaRPr lang="en-US" sz="32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31765F-E79F-4087-AFFD-14A7145E685F}"/>
              </a:ext>
            </a:extLst>
          </p:cNvPr>
          <p:cNvSpPr txBox="1"/>
          <p:nvPr/>
        </p:nvSpPr>
        <p:spPr>
          <a:xfrm>
            <a:off x="176497" y="302889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%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BD88FF58-D68D-4453-A6F1-F60F1BC318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378076"/>
              </p:ext>
            </p:extLst>
          </p:nvPr>
        </p:nvGraphicFramePr>
        <p:xfrm>
          <a:off x="662152" y="914400"/>
          <a:ext cx="11177751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48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56" y="381002"/>
            <a:ext cx="11876690" cy="609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</a:rPr>
              <a:t>Local level wise Categorized with Problems and Priority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131143"/>
              </p:ext>
            </p:extLst>
          </p:nvPr>
        </p:nvGraphicFramePr>
        <p:xfrm>
          <a:off x="362606" y="990601"/>
          <a:ext cx="11507341" cy="5556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68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19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369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740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327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Category 1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(No Problem)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 Drop-Out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(&lt; 10%)  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Coverage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 ≥ 90%)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Category 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(Problem)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Coverage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(≥90%)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Drop-out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(≥10%)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Category 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(Problem)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 Coverage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(&lt;90%)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Drop-out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(&lt;10%)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Category 4 (Problem)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 Coverage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(&lt;90%)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Drop-out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(≥10%)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9533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Jiri Municipality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Tamakoshi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RM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Melung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RM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Shailung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RM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Bigu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RM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Baiteshwor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RM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Bhimeshwor</a:t>
                      </a:r>
                      <a:endParaRPr lang="en-US" sz="2000" b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Kalinchowk</a:t>
                      </a:r>
                      <a:endParaRPr lang="en-US" sz="2000" b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endParaRPr lang="en-US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Gaurishankar</a:t>
                      </a:r>
                      <a:endParaRPr lang="en-US" sz="20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151" y="271528"/>
            <a:ext cx="11019453" cy="1020763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Vaccine Wastage Rate in 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614" y="3326368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%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="" xmlns:a16="http://schemas.microsoft.com/office/drawing/2014/main" id="{7F649075-CD65-42C5-ADD2-AFE6F0AEBF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889559"/>
              </p:ext>
            </p:extLst>
          </p:nvPr>
        </p:nvGraphicFramePr>
        <p:xfrm>
          <a:off x="468596" y="1143000"/>
          <a:ext cx="11324011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69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8305800" cy="1096963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/>
              <a:t>Nutrition: New Growth Monitoring in %  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460050"/>
              </p:ext>
            </p:extLst>
          </p:nvPr>
        </p:nvGraphicFramePr>
        <p:xfrm>
          <a:off x="525147" y="1295400"/>
          <a:ext cx="1142511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0869" y="3198167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2556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72048" y="6181114"/>
            <a:ext cx="1361270" cy="242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8" dirty="0"/>
              <a:t>Source : HMIS 2077/79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BD28CD-7652-6D44-7F90-61F52295E15E}"/>
              </a:ext>
            </a:extLst>
          </p:cNvPr>
          <p:cNvSpPr txBox="1"/>
          <p:nvPr/>
        </p:nvSpPr>
        <p:spPr>
          <a:xfrm rot="20636679">
            <a:off x="2164756" y="591574"/>
            <a:ext cx="363804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Map of</a:t>
            </a:r>
            <a:r>
              <a:rPr lang="ne-NP" dirty="0"/>
              <a:t> </a:t>
            </a:r>
            <a:r>
              <a:rPr lang="en-US" dirty="0"/>
              <a:t>District showing HF location </a:t>
            </a:r>
          </a:p>
        </p:txBody>
      </p:sp>
      <p:sp>
        <p:nvSpPr>
          <p:cNvPr id="546" name="Content Placeholder 2"/>
          <p:cNvSpPr>
            <a:spLocks noGrp="1"/>
          </p:cNvSpPr>
          <p:nvPr>
            <p:ph idx="1"/>
          </p:nvPr>
        </p:nvSpPr>
        <p:spPr>
          <a:xfrm>
            <a:off x="317241" y="312298"/>
            <a:ext cx="2216408" cy="60094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tabLst>
                <a:tab pos="4718447" algn="l"/>
              </a:tabLst>
              <a:defRPr/>
            </a:pPr>
            <a:r>
              <a:rPr lang="en-US" altLang="en-US" sz="2400" dirty="0" smtClean="0"/>
              <a:t>Public </a:t>
            </a:r>
            <a:r>
              <a:rPr lang="en-US" altLang="en-US" sz="2400" dirty="0"/>
              <a:t>hospital:    7</a:t>
            </a:r>
            <a:r>
              <a:rPr lang="en-US" altLang="en-US" sz="2400" dirty="0" smtClean="0"/>
              <a:t>   </a:t>
            </a:r>
            <a:endParaRPr lang="en-US" altLang="en-US" sz="2400" dirty="0"/>
          </a:p>
          <a:p>
            <a:pPr marL="0" indent="0">
              <a:buNone/>
              <a:tabLst>
                <a:tab pos="4718447" algn="l"/>
              </a:tabLst>
              <a:defRPr/>
            </a:pPr>
            <a:r>
              <a:rPr lang="en-US" altLang="en-US" sz="2400" dirty="0"/>
              <a:t>Private hospital:     4</a:t>
            </a:r>
            <a:endParaRPr lang="en-US" altLang="en-US" sz="2400" dirty="0" smtClean="0"/>
          </a:p>
          <a:p>
            <a:pPr marL="0" indent="0">
              <a:buNone/>
              <a:tabLst>
                <a:tab pos="4718447" algn="l"/>
              </a:tabLst>
              <a:defRPr/>
            </a:pPr>
            <a:r>
              <a:rPr lang="en-US" altLang="en-US" sz="2400" dirty="0" smtClean="0"/>
              <a:t>PHCC</a:t>
            </a:r>
            <a:r>
              <a:rPr lang="en-US" altLang="en-US" sz="2400" dirty="0"/>
              <a:t>: </a:t>
            </a:r>
            <a:r>
              <a:rPr lang="en-US" altLang="en-US" sz="2400" dirty="0" smtClean="0"/>
              <a:t>1    </a:t>
            </a:r>
          </a:p>
          <a:p>
            <a:pPr marL="0" indent="0">
              <a:buNone/>
              <a:tabLst>
                <a:tab pos="4718447" algn="l"/>
              </a:tabLst>
              <a:defRPr/>
            </a:pPr>
            <a:r>
              <a:rPr lang="en-US" altLang="en-US" sz="2400" dirty="0"/>
              <a:t>HP: 52  </a:t>
            </a:r>
          </a:p>
          <a:p>
            <a:pPr marL="0" indent="0">
              <a:buNone/>
              <a:tabLst>
                <a:tab pos="4718447" algn="l"/>
              </a:tabLst>
              <a:defRPr/>
            </a:pPr>
            <a:r>
              <a:rPr lang="en-US" altLang="en-US" sz="2400" dirty="0" smtClean="0"/>
              <a:t>BHU: 16</a:t>
            </a:r>
          </a:p>
          <a:p>
            <a:pPr marL="0" indent="0">
              <a:buNone/>
              <a:tabLst>
                <a:tab pos="4718447" algn="l"/>
              </a:tabLst>
              <a:defRPr/>
            </a:pPr>
            <a:r>
              <a:rPr lang="en-US" altLang="en-US" sz="2400" dirty="0" smtClean="0"/>
              <a:t>UHC: 6</a:t>
            </a:r>
          </a:p>
          <a:p>
            <a:pPr marL="0" indent="0">
              <a:buNone/>
              <a:tabLst>
                <a:tab pos="4718447" algn="l"/>
              </a:tabLst>
              <a:defRPr/>
            </a:pPr>
            <a:r>
              <a:rPr lang="en-US" altLang="en-US" sz="2400" dirty="0" smtClean="0"/>
              <a:t>CHU: 22</a:t>
            </a:r>
          </a:p>
          <a:p>
            <a:pPr marL="0" indent="0">
              <a:buNone/>
              <a:tabLst>
                <a:tab pos="4718447" algn="l"/>
              </a:tabLst>
              <a:defRPr/>
            </a:pPr>
            <a:r>
              <a:rPr lang="en-US" altLang="en-US" sz="2400" dirty="0" smtClean="0"/>
              <a:t>FCHVs: 1254</a:t>
            </a:r>
          </a:p>
          <a:p>
            <a:pPr marL="0" indent="0">
              <a:buNone/>
              <a:tabLst>
                <a:tab pos="4718447" algn="l"/>
              </a:tabLst>
              <a:defRPr/>
            </a:pPr>
            <a:r>
              <a:rPr lang="en-US" altLang="en-US" sz="2400" dirty="0" smtClean="0"/>
              <a:t>PHC/ORCS: 133</a:t>
            </a:r>
          </a:p>
          <a:p>
            <a:pPr marL="0" indent="0">
              <a:buNone/>
              <a:tabLst>
                <a:tab pos="4718447" algn="l"/>
              </a:tabLst>
              <a:defRPr/>
            </a:pPr>
            <a:r>
              <a:rPr lang="en-US" altLang="en-US" sz="2400" dirty="0" smtClean="0"/>
              <a:t>EPI/ORCs:  160</a:t>
            </a:r>
            <a:endParaRPr lang="en-US" altLang="en-US" sz="2400" dirty="0"/>
          </a:p>
          <a:p>
            <a:pPr marL="0" indent="0">
              <a:buNone/>
              <a:tabLst>
                <a:tab pos="4718447" algn="l"/>
              </a:tabLst>
              <a:defRPr/>
            </a:pPr>
            <a:r>
              <a:rPr lang="en-US" altLang="en-US" sz="2400" dirty="0" smtClean="0"/>
              <a:t>NRH: 1</a:t>
            </a:r>
          </a:p>
          <a:p>
            <a:pPr marL="0" indent="0">
              <a:buNone/>
              <a:tabLst>
                <a:tab pos="4718447" algn="l"/>
              </a:tabLst>
              <a:defRPr/>
            </a:pPr>
            <a:r>
              <a:rPr lang="en-US" altLang="en-US" sz="2400" dirty="0" smtClean="0"/>
              <a:t>OTC: 16</a:t>
            </a:r>
          </a:p>
          <a:p>
            <a:pPr marL="0" indent="0">
              <a:buNone/>
              <a:tabLst>
                <a:tab pos="4718447" algn="l"/>
              </a:tabLst>
              <a:defRPr/>
            </a:pPr>
            <a:r>
              <a:rPr lang="en-US" altLang="en-US" sz="2400" dirty="0" smtClean="0"/>
              <a:t>Birthing Center: 53</a:t>
            </a:r>
          </a:p>
          <a:p>
            <a:pPr marL="0" indent="0">
              <a:buNone/>
              <a:tabLst>
                <a:tab pos="4718447" algn="l"/>
              </a:tabLst>
              <a:defRPr/>
            </a:pPr>
            <a:r>
              <a:rPr lang="en-US" altLang="en-US" sz="2625" dirty="0"/>
              <a:t>	</a:t>
            </a:r>
          </a:p>
        </p:txBody>
      </p:sp>
      <p:sp>
        <p:nvSpPr>
          <p:cNvPr id="547" name="TextBox 5"/>
          <p:cNvSpPr txBox="1">
            <a:spLocks noChangeArrowheads="1"/>
          </p:cNvSpPr>
          <p:nvPr/>
        </p:nvSpPr>
        <p:spPr bwMode="auto">
          <a:xfrm>
            <a:off x="4752976" y="3671238"/>
            <a:ext cx="714375" cy="27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1350"/>
          </a:p>
        </p:txBody>
      </p:sp>
      <p:pic>
        <p:nvPicPr>
          <p:cNvPr id="54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41" y="1961501"/>
            <a:ext cx="207818" cy="36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6" y="1143000"/>
            <a:ext cx="1428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93" y="1558925"/>
            <a:ext cx="16885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609" y="2473831"/>
            <a:ext cx="186171" cy="32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" name="Rectangle 6"/>
          <p:cNvSpPr>
            <a:spLocks noChangeArrowheads="1"/>
          </p:cNvSpPr>
          <p:nvPr/>
        </p:nvSpPr>
        <p:spPr bwMode="auto">
          <a:xfrm>
            <a:off x="1787526" y="1016000"/>
            <a:ext cx="8653463" cy="5613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112217" tIns="56109" rIns="112217" bIns="56109" anchor="ctr"/>
          <a:lstStyle/>
          <a:p>
            <a:pPr eaLnBrk="1" hangingPunct="1">
              <a:defRPr/>
            </a:pPr>
            <a:endParaRPr lang="en-US" altLang="en-US" sz="1350"/>
          </a:p>
        </p:txBody>
      </p:sp>
      <p:sp>
        <p:nvSpPr>
          <p:cNvPr id="553" name="Freeform 463"/>
          <p:cNvSpPr>
            <a:spLocks/>
          </p:cNvSpPr>
          <p:nvPr/>
        </p:nvSpPr>
        <p:spPr bwMode="auto">
          <a:xfrm>
            <a:off x="5305425" y="2657259"/>
            <a:ext cx="508000" cy="694171"/>
          </a:xfrm>
          <a:custGeom>
            <a:avLst/>
            <a:gdLst>
              <a:gd name="T0" fmla="*/ 2147483647 w 463"/>
              <a:gd name="T1" fmla="*/ 2147483647 h 481"/>
              <a:gd name="T2" fmla="*/ 2147483647 w 463"/>
              <a:gd name="T3" fmla="*/ 2147483647 h 481"/>
              <a:gd name="T4" fmla="*/ 2147483647 w 463"/>
              <a:gd name="T5" fmla="*/ 2147483647 h 481"/>
              <a:gd name="T6" fmla="*/ 2147483647 w 463"/>
              <a:gd name="T7" fmla="*/ 2147483647 h 481"/>
              <a:gd name="T8" fmla="*/ 2147483647 w 463"/>
              <a:gd name="T9" fmla="*/ 2147483647 h 481"/>
              <a:gd name="T10" fmla="*/ 2147483647 w 463"/>
              <a:gd name="T11" fmla="*/ 2147483647 h 481"/>
              <a:gd name="T12" fmla="*/ 2147483647 w 463"/>
              <a:gd name="T13" fmla="*/ 2147483647 h 481"/>
              <a:gd name="T14" fmla="*/ 2147483647 w 463"/>
              <a:gd name="T15" fmla="*/ 2147483647 h 481"/>
              <a:gd name="T16" fmla="*/ 2147483647 w 463"/>
              <a:gd name="T17" fmla="*/ 2147483647 h 481"/>
              <a:gd name="T18" fmla="*/ 2147483647 w 463"/>
              <a:gd name="T19" fmla="*/ 2147483647 h 481"/>
              <a:gd name="T20" fmla="*/ 2147483647 w 463"/>
              <a:gd name="T21" fmla="*/ 2147483647 h 481"/>
              <a:gd name="T22" fmla="*/ 2147483647 w 463"/>
              <a:gd name="T23" fmla="*/ 2147483647 h 481"/>
              <a:gd name="T24" fmla="*/ 2147483647 w 463"/>
              <a:gd name="T25" fmla="*/ 2147483647 h 481"/>
              <a:gd name="T26" fmla="*/ 2147483647 w 463"/>
              <a:gd name="T27" fmla="*/ 2147483647 h 481"/>
              <a:gd name="T28" fmla="*/ 2147483647 w 463"/>
              <a:gd name="T29" fmla="*/ 2147483647 h 481"/>
              <a:gd name="T30" fmla="*/ 2147483647 w 463"/>
              <a:gd name="T31" fmla="*/ 2147483647 h 481"/>
              <a:gd name="T32" fmla="*/ 2147483647 w 463"/>
              <a:gd name="T33" fmla="*/ 2147483647 h 481"/>
              <a:gd name="T34" fmla="*/ 2147483647 w 463"/>
              <a:gd name="T35" fmla="*/ 2147483647 h 481"/>
              <a:gd name="T36" fmla="*/ 2147483647 w 463"/>
              <a:gd name="T37" fmla="*/ 2147483647 h 481"/>
              <a:gd name="T38" fmla="*/ 2147483647 w 463"/>
              <a:gd name="T39" fmla="*/ 2147483647 h 481"/>
              <a:gd name="T40" fmla="*/ 2147483647 w 463"/>
              <a:gd name="T41" fmla="*/ 2147483647 h 481"/>
              <a:gd name="T42" fmla="*/ 2147483647 w 463"/>
              <a:gd name="T43" fmla="*/ 2147483647 h 481"/>
              <a:gd name="T44" fmla="*/ 2147483647 w 463"/>
              <a:gd name="T45" fmla="*/ 2147483647 h 481"/>
              <a:gd name="T46" fmla="*/ 2147483647 w 463"/>
              <a:gd name="T47" fmla="*/ 2147483647 h 481"/>
              <a:gd name="T48" fmla="*/ 2147483647 w 463"/>
              <a:gd name="T49" fmla="*/ 2147483647 h 481"/>
              <a:gd name="T50" fmla="*/ 2147483647 w 463"/>
              <a:gd name="T51" fmla="*/ 2147483647 h 481"/>
              <a:gd name="T52" fmla="*/ 2147483647 w 463"/>
              <a:gd name="T53" fmla="*/ 2147483647 h 481"/>
              <a:gd name="T54" fmla="*/ 2147483647 w 463"/>
              <a:gd name="T55" fmla="*/ 2147483647 h 481"/>
              <a:gd name="T56" fmla="*/ 2147483647 w 463"/>
              <a:gd name="T57" fmla="*/ 2147483647 h 481"/>
              <a:gd name="T58" fmla="*/ 2147483647 w 463"/>
              <a:gd name="T59" fmla="*/ 2147483647 h 481"/>
              <a:gd name="T60" fmla="*/ 2147483647 w 463"/>
              <a:gd name="T61" fmla="*/ 2147483647 h 481"/>
              <a:gd name="T62" fmla="*/ 2147483647 w 463"/>
              <a:gd name="T63" fmla="*/ 2147483647 h 481"/>
              <a:gd name="T64" fmla="*/ 2147483647 w 463"/>
              <a:gd name="T65" fmla="*/ 2147483647 h 481"/>
              <a:gd name="T66" fmla="*/ 2147483647 w 463"/>
              <a:gd name="T67" fmla="*/ 2147483647 h 481"/>
              <a:gd name="T68" fmla="*/ 2147483647 w 463"/>
              <a:gd name="T69" fmla="*/ 2147483647 h 481"/>
              <a:gd name="T70" fmla="*/ 2147483647 w 463"/>
              <a:gd name="T71" fmla="*/ 2147483647 h 481"/>
              <a:gd name="T72" fmla="*/ 2147483647 w 463"/>
              <a:gd name="T73" fmla="*/ 2147483647 h 481"/>
              <a:gd name="T74" fmla="*/ 2147483647 w 463"/>
              <a:gd name="T75" fmla="*/ 2147483647 h 481"/>
              <a:gd name="T76" fmla="*/ 2147483647 w 463"/>
              <a:gd name="T77" fmla="*/ 2147483647 h 481"/>
              <a:gd name="T78" fmla="*/ 2147483647 w 463"/>
              <a:gd name="T79" fmla="*/ 2147483647 h 481"/>
              <a:gd name="T80" fmla="*/ 2147483647 w 463"/>
              <a:gd name="T81" fmla="*/ 2147483647 h 481"/>
              <a:gd name="T82" fmla="*/ 2147483647 w 463"/>
              <a:gd name="T83" fmla="*/ 2147483647 h 481"/>
              <a:gd name="T84" fmla="*/ 2147483647 w 463"/>
              <a:gd name="T85" fmla="*/ 2147483647 h 481"/>
              <a:gd name="T86" fmla="*/ 2147483647 w 463"/>
              <a:gd name="T87" fmla="*/ 2147483647 h 481"/>
              <a:gd name="T88" fmla="*/ 2147483647 w 463"/>
              <a:gd name="T89" fmla="*/ 2147483647 h 481"/>
              <a:gd name="T90" fmla="*/ 2147483647 w 463"/>
              <a:gd name="T91" fmla="*/ 2147483647 h 481"/>
              <a:gd name="T92" fmla="*/ 2147483647 w 463"/>
              <a:gd name="T93" fmla="*/ 2147483647 h 481"/>
              <a:gd name="T94" fmla="*/ 2147483647 w 463"/>
              <a:gd name="T95" fmla="*/ 2147483647 h 481"/>
              <a:gd name="T96" fmla="*/ 2147483647 w 463"/>
              <a:gd name="T97" fmla="*/ 2147483647 h 481"/>
              <a:gd name="T98" fmla="*/ 2147483647 w 463"/>
              <a:gd name="T99" fmla="*/ 2147483647 h 481"/>
              <a:gd name="T100" fmla="*/ 2147483647 w 463"/>
              <a:gd name="T101" fmla="*/ 2147483647 h 481"/>
              <a:gd name="T102" fmla="*/ 2147483647 w 463"/>
              <a:gd name="T103" fmla="*/ 2147483647 h 481"/>
              <a:gd name="T104" fmla="*/ 2147483647 w 463"/>
              <a:gd name="T105" fmla="*/ 2147483647 h 481"/>
              <a:gd name="T106" fmla="*/ 2147483647 w 463"/>
              <a:gd name="T107" fmla="*/ 2147483647 h 481"/>
              <a:gd name="T108" fmla="*/ 2147483647 w 463"/>
              <a:gd name="T109" fmla="*/ 2147483647 h 481"/>
              <a:gd name="T110" fmla="*/ 2147483647 w 463"/>
              <a:gd name="T111" fmla="*/ 2147483647 h 48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63"/>
              <a:gd name="T169" fmla="*/ 0 h 481"/>
              <a:gd name="T170" fmla="*/ 463 w 463"/>
              <a:gd name="T171" fmla="*/ 481 h 48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63" h="481">
                <a:moveTo>
                  <a:pt x="346" y="0"/>
                </a:moveTo>
                <a:lnTo>
                  <a:pt x="353" y="3"/>
                </a:lnTo>
                <a:lnTo>
                  <a:pt x="355" y="7"/>
                </a:lnTo>
                <a:lnTo>
                  <a:pt x="357" y="9"/>
                </a:lnTo>
                <a:lnTo>
                  <a:pt x="359" y="13"/>
                </a:lnTo>
                <a:lnTo>
                  <a:pt x="365" y="28"/>
                </a:lnTo>
                <a:lnTo>
                  <a:pt x="367" y="30"/>
                </a:lnTo>
                <a:lnTo>
                  <a:pt x="375" y="34"/>
                </a:lnTo>
                <a:lnTo>
                  <a:pt x="388" y="44"/>
                </a:lnTo>
                <a:lnTo>
                  <a:pt x="392" y="47"/>
                </a:lnTo>
                <a:lnTo>
                  <a:pt x="398" y="53"/>
                </a:lnTo>
                <a:lnTo>
                  <a:pt x="407" y="59"/>
                </a:lnTo>
                <a:lnTo>
                  <a:pt x="415" y="59"/>
                </a:lnTo>
                <a:lnTo>
                  <a:pt x="426" y="61"/>
                </a:lnTo>
                <a:lnTo>
                  <a:pt x="432" y="63"/>
                </a:lnTo>
                <a:lnTo>
                  <a:pt x="436" y="63"/>
                </a:lnTo>
                <a:lnTo>
                  <a:pt x="442" y="74"/>
                </a:lnTo>
                <a:lnTo>
                  <a:pt x="447" y="88"/>
                </a:lnTo>
                <a:lnTo>
                  <a:pt x="451" y="101"/>
                </a:lnTo>
                <a:lnTo>
                  <a:pt x="451" y="109"/>
                </a:lnTo>
                <a:lnTo>
                  <a:pt x="451" y="114"/>
                </a:lnTo>
                <a:lnTo>
                  <a:pt x="453" y="116"/>
                </a:lnTo>
                <a:lnTo>
                  <a:pt x="457" y="122"/>
                </a:lnTo>
                <a:lnTo>
                  <a:pt x="461" y="126"/>
                </a:lnTo>
                <a:lnTo>
                  <a:pt x="461" y="131"/>
                </a:lnTo>
                <a:lnTo>
                  <a:pt x="461" y="137"/>
                </a:lnTo>
                <a:lnTo>
                  <a:pt x="459" y="147"/>
                </a:lnTo>
                <a:lnTo>
                  <a:pt x="459" y="156"/>
                </a:lnTo>
                <a:lnTo>
                  <a:pt x="461" y="175"/>
                </a:lnTo>
                <a:lnTo>
                  <a:pt x="459" y="202"/>
                </a:lnTo>
                <a:lnTo>
                  <a:pt x="461" y="210"/>
                </a:lnTo>
                <a:lnTo>
                  <a:pt x="463" y="214"/>
                </a:lnTo>
                <a:lnTo>
                  <a:pt x="461" y="216"/>
                </a:lnTo>
                <a:lnTo>
                  <a:pt x="455" y="221"/>
                </a:lnTo>
                <a:lnTo>
                  <a:pt x="447" y="227"/>
                </a:lnTo>
                <a:lnTo>
                  <a:pt x="446" y="229"/>
                </a:lnTo>
                <a:lnTo>
                  <a:pt x="428" y="265"/>
                </a:lnTo>
                <a:lnTo>
                  <a:pt x="422" y="271"/>
                </a:lnTo>
                <a:lnTo>
                  <a:pt x="411" y="296"/>
                </a:lnTo>
                <a:lnTo>
                  <a:pt x="401" y="311"/>
                </a:lnTo>
                <a:lnTo>
                  <a:pt x="388" y="330"/>
                </a:lnTo>
                <a:lnTo>
                  <a:pt x="384" y="334"/>
                </a:lnTo>
                <a:lnTo>
                  <a:pt x="376" y="342"/>
                </a:lnTo>
                <a:lnTo>
                  <a:pt x="367" y="349"/>
                </a:lnTo>
                <a:lnTo>
                  <a:pt x="342" y="370"/>
                </a:lnTo>
                <a:lnTo>
                  <a:pt x="336" y="378"/>
                </a:lnTo>
                <a:lnTo>
                  <a:pt x="332" y="380"/>
                </a:lnTo>
                <a:lnTo>
                  <a:pt x="321" y="384"/>
                </a:lnTo>
                <a:lnTo>
                  <a:pt x="313" y="388"/>
                </a:lnTo>
                <a:lnTo>
                  <a:pt x="309" y="389"/>
                </a:lnTo>
                <a:lnTo>
                  <a:pt x="303" y="397"/>
                </a:lnTo>
                <a:lnTo>
                  <a:pt x="298" y="401"/>
                </a:lnTo>
                <a:lnTo>
                  <a:pt x="292" y="403"/>
                </a:lnTo>
                <a:lnTo>
                  <a:pt x="282" y="401"/>
                </a:lnTo>
                <a:lnTo>
                  <a:pt x="279" y="401"/>
                </a:lnTo>
                <a:lnTo>
                  <a:pt x="277" y="405"/>
                </a:lnTo>
                <a:lnTo>
                  <a:pt x="277" y="409"/>
                </a:lnTo>
                <a:lnTo>
                  <a:pt x="275" y="410"/>
                </a:lnTo>
                <a:lnTo>
                  <a:pt x="273" y="412"/>
                </a:lnTo>
                <a:lnTo>
                  <a:pt x="269" y="412"/>
                </a:lnTo>
                <a:lnTo>
                  <a:pt x="261" y="416"/>
                </a:lnTo>
                <a:lnTo>
                  <a:pt x="261" y="418"/>
                </a:lnTo>
                <a:lnTo>
                  <a:pt x="259" y="418"/>
                </a:lnTo>
                <a:lnTo>
                  <a:pt x="257" y="424"/>
                </a:lnTo>
                <a:lnTo>
                  <a:pt x="257" y="428"/>
                </a:lnTo>
                <a:lnTo>
                  <a:pt x="263" y="435"/>
                </a:lnTo>
                <a:lnTo>
                  <a:pt x="265" y="439"/>
                </a:lnTo>
                <a:lnTo>
                  <a:pt x="265" y="441"/>
                </a:lnTo>
                <a:lnTo>
                  <a:pt x="265" y="443"/>
                </a:lnTo>
                <a:lnTo>
                  <a:pt x="263" y="447"/>
                </a:lnTo>
                <a:lnTo>
                  <a:pt x="257" y="452"/>
                </a:lnTo>
                <a:lnTo>
                  <a:pt x="255" y="456"/>
                </a:lnTo>
                <a:lnTo>
                  <a:pt x="255" y="460"/>
                </a:lnTo>
                <a:lnTo>
                  <a:pt x="254" y="462"/>
                </a:lnTo>
                <a:lnTo>
                  <a:pt x="254" y="466"/>
                </a:lnTo>
                <a:lnTo>
                  <a:pt x="252" y="468"/>
                </a:lnTo>
                <a:lnTo>
                  <a:pt x="250" y="470"/>
                </a:lnTo>
                <a:lnTo>
                  <a:pt x="240" y="473"/>
                </a:lnTo>
                <a:lnTo>
                  <a:pt x="232" y="481"/>
                </a:lnTo>
                <a:lnTo>
                  <a:pt x="227" y="470"/>
                </a:lnTo>
                <a:lnTo>
                  <a:pt x="227" y="468"/>
                </a:lnTo>
                <a:lnTo>
                  <a:pt x="225" y="466"/>
                </a:lnTo>
                <a:lnTo>
                  <a:pt x="223" y="464"/>
                </a:lnTo>
                <a:lnTo>
                  <a:pt x="217" y="452"/>
                </a:lnTo>
                <a:lnTo>
                  <a:pt x="217" y="449"/>
                </a:lnTo>
                <a:lnTo>
                  <a:pt x="217" y="437"/>
                </a:lnTo>
                <a:lnTo>
                  <a:pt x="217" y="431"/>
                </a:lnTo>
                <a:lnTo>
                  <a:pt x="217" y="428"/>
                </a:lnTo>
                <a:lnTo>
                  <a:pt x="215" y="422"/>
                </a:lnTo>
                <a:lnTo>
                  <a:pt x="213" y="414"/>
                </a:lnTo>
                <a:lnTo>
                  <a:pt x="204" y="391"/>
                </a:lnTo>
                <a:lnTo>
                  <a:pt x="200" y="386"/>
                </a:lnTo>
                <a:lnTo>
                  <a:pt x="186" y="380"/>
                </a:lnTo>
                <a:lnTo>
                  <a:pt x="181" y="376"/>
                </a:lnTo>
                <a:lnTo>
                  <a:pt x="179" y="372"/>
                </a:lnTo>
                <a:lnTo>
                  <a:pt x="173" y="368"/>
                </a:lnTo>
                <a:lnTo>
                  <a:pt x="171" y="366"/>
                </a:lnTo>
                <a:lnTo>
                  <a:pt x="163" y="365"/>
                </a:lnTo>
                <a:lnTo>
                  <a:pt x="160" y="363"/>
                </a:lnTo>
                <a:lnTo>
                  <a:pt x="154" y="363"/>
                </a:lnTo>
                <a:lnTo>
                  <a:pt x="119" y="365"/>
                </a:lnTo>
                <a:lnTo>
                  <a:pt x="112" y="366"/>
                </a:lnTo>
                <a:lnTo>
                  <a:pt x="108" y="366"/>
                </a:lnTo>
                <a:lnTo>
                  <a:pt x="92" y="363"/>
                </a:lnTo>
                <a:lnTo>
                  <a:pt x="81" y="361"/>
                </a:lnTo>
                <a:lnTo>
                  <a:pt x="75" y="357"/>
                </a:lnTo>
                <a:lnTo>
                  <a:pt x="71" y="351"/>
                </a:lnTo>
                <a:lnTo>
                  <a:pt x="65" y="340"/>
                </a:lnTo>
                <a:lnTo>
                  <a:pt x="60" y="334"/>
                </a:lnTo>
                <a:lnTo>
                  <a:pt x="58" y="332"/>
                </a:lnTo>
                <a:lnTo>
                  <a:pt x="54" y="328"/>
                </a:lnTo>
                <a:lnTo>
                  <a:pt x="44" y="313"/>
                </a:lnTo>
                <a:lnTo>
                  <a:pt x="42" y="311"/>
                </a:lnTo>
                <a:lnTo>
                  <a:pt x="37" y="311"/>
                </a:lnTo>
                <a:lnTo>
                  <a:pt x="33" y="309"/>
                </a:lnTo>
                <a:lnTo>
                  <a:pt x="31" y="307"/>
                </a:lnTo>
                <a:lnTo>
                  <a:pt x="29" y="298"/>
                </a:lnTo>
                <a:lnTo>
                  <a:pt x="25" y="292"/>
                </a:lnTo>
                <a:lnTo>
                  <a:pt x="23" y="290"/>
                </a:lnTo>
                <a:lnTo>
                  <a:pt x="19" y="290"/>
                </a:lnTo>
                <a:lnTo>
                  <a:pt x="10" y="286"/>
                </a:lnTo>
                <a:lnTo>
                  <a:pt x="6" y="282"/>
                </a:lnTo>
                <a:lnTo>
                  <a:pt x="2" y="279"/>
                </a:lnTo>
                <a:lnTo>
                  <a:pt x="0" y="277"/>
                </a:lnTo>
                <a:lnTo>
                  <a:pt x="0" y="275"/>
                </a:lnTo>
                <a:lnTo>
                  <a:pt x="2" y="271"/>
                </a:lnTo>
                <a:lnTo>
                  <a:pt x="2" y="265"/>
                </a:lnTo>
                <a:lnTo>
                  <a:pt x="6" y="254"/>
                </a:lnTo>
                <a:lnTo>
                  <a:pt x="14" y="246"/>
                </a:lnTo>
                <a:lnTo>
                  <a:pt x="17" y="237"/>
                </a:lnTo>
                <a:lnTo>
                  <a:pt x="19" y="231"/>
                </a:lnTo>
                <a:lnTo>
                  <a:pt x="19" y="229"/>
                </a:lnTo>
                <a:lnTo>
                  <a:pt x="17" y="221"/>
                </a:lnTo>
                <a:lnTo>
                  <a:pt x="16" y="210"/>
                </a:lnTo>
                <a:lnTo>
                  <a:pt x="16" y="208"/>
                </a:lnTo>
                <a:lnTo>
                  <a:pt x="25" y="198"/>
                </a:lnTo>
                <a:lnTo>
                  <a:pt x="33" y="191"/>
                </a:lnTo>
                <a:lnTo>
                  <a:pt x="37" y="187"/>
                </a:lnTo>
                <a:lnTo>
                  <a:pt x="42" y="177"/>
                </a:lnTo>
                <a:lnTo>
                  <a:pt x="44" y="172"/>
                </a:lnTo>
                <a:lnTo>
                  <a:pt x="52" y="162"/>
                </a:lnTo>
                <a:lnTo>
                  <a:pt x="60" y="158"/>
                </a:lnTo>
                <a:lnTo>
                  <a:pt x="64" y="156"/>
                </a:lnTo>
                <a:lnTo>
                  <a:pt x="88" y="143"/>
                </a:lnTo>
                <a:lnTo>
                  <a:pt x="90" y="143"/>
                </a:lnTo>
                <a:lnTo>
                  <a:pt x="90" y="141"/>
                </a:lnTo>
                <a:lnTo>
                  <a:pt x="92" y="139"/>
                </a:lnTo>
                <a:lnTo>
                  <a:pt x="92" y="137"/>
                </a:lnTo>
                <a:lnTo>
                  <a:pt x="92" y="133"/>
                </a:lnTo>
                <a:lnTo>
                  <a:pt x="92" y="130"/>
                </a:lnTo>
                <a:lnTo>
                  <a:pt x="94" y="126"/>
                </a:lnTo>
                <a:lnTo>
                  <a:pt x="98" y="120"/>
                </a:lnTo>
                <a:lnTo>
                  <a:pt x="100" y="118"/>
                </a:lnTo>
                <a:lnTo>
                  <a:pt x="108" y="114"/>
                </a:lnTo>
                <a:lnTo>
                  <a:pt x="110" y="110"/>
                </a:lnTo>
                <a:lnTo>
                  <a:pt x="108" y="109"/>
                </a:lnTo>
                <a:lnTo>
                  <a:pt x="106" y="107"/>
                </a:lnTo>
                <a:lnTo>
                  <a:pt x="104" y="103"/>
                </a:lnTo>
                <a:lnTo>
                  <a:pt x="102" y="101"/>
                </a:lnTo>
                <a:lnTo>
                  <a:pt x="100" y="97"/>
                </a:lnTo>
                <a:lnTo>
                  <a:pt x="96" y="91"/>
                </a:lnTo>
                <a:lnTo>
                  <a:pt x="94" y="88"/>
                </a:lnTo>
                <a:lnTo>
                  <a:pt x="94" y="86"/>
                </a:lnTo>
                <a:lnTo>
                  <a:pt x="96" y="86"/>
                </a:lnTo>
                <a:lnTo>
                  <a:pt x="100" y="84"/>
                </a:lnTo>
                <a:lnTo>
                  <a:pt x="104" y="84"/>
                </a:lnTo>
                <a:lnTo>
                  <a:pt x="108" y="84"/>
                </a:lnTo>
                <a:lnTo>
                  <a:pt x="110" y="84"/>
                </a:lnTo>
                <a:lnTo>
                  <a:pt x="112" y="84"/>
                </a:lnTo>
                <a:lnTo>
                  <a:pt x="117" y="84"/>
                </a:lnTo>
                <a:lnTo>
                  <a:pt x="129" y="86"/>
                </a:lnTo>
                <a:lnTo>
                  <a:pt x="133" y="86"/>
                </a:lnTo>
                <a:lnTo>
                  <a:pt x="135" y="84"/>
                </a:lnTo>
                <a:lnTo>
                  <a:pt x="138" y="78"/>
                </a:lnTo>
                <a:lnTo>
                  <a:pt x="142" y="74"/>
                </a:lnTo>
                <a:lnTo>
                  <a:pt x="146" y="72"/>
                </a:lnTo>
                <a:lnTo>
                  <a:pt x="148" y="72"/>
                </a:lnTo>
                <a:lnTo>
                  <a:pt x="150" y="72"/>
                </a:lnTo>
                <a:lnTo>
                  <a:pt x="152" y="70"/>
                </a:lnTo>
                <a:lnTo>
                  <a:pt x="152" y="68"/>
                </a:lnTo>
                <a:lnTo>
                  <a:pt x="160" y="67"/>
                </a:lnTo>
                <a:lnTo>
                  <a:pt x="163" y="67"/>
                </a:lnTo>
                <a:lnTo>
                  <a:pt x="167" y="65"/>
                </a:lnTo>
                <a:lnTo>
                  <a:pt x="173" y="61"/>
                </a:lnTo>
                <a:lnTo>
                  <a:pt x="186" y="55"/>
                </a:lnTo>
                <a:lnTo>
                  <a:pt x="198" y="42"/>
                </a:lnTo>
                <a:lnTo>
                  <a:pt x="198" y="40"/>
                </a:lnTo>
                <a:lnTo>
                  <a:pt x="200" y="40"/>
                </a:lnTo>
                <a:lnTo>
                  <a:pt x="206" y="38"/>
                </a:lnTo>
                <a:lnTo>
                  <a:pt x="211" y="38"/>
                </a:lnTo>
                <a:lnTo>
                  <a:pt x="223" y="32"/>
                </a:lnTo>
                <a:lnTo>
                  <a:pt x="229" y="28"/>
                </a:lnTo>
                <a:lnTo>
                  <a:pt x="234" y="26"/>
                </a:lnTo>
                <a:lnTo>
                  <a:pt x="240" y="24"/>
                </a:lnTo>
                <a:lnTo>
                  <a:pt x="244" y="24"/>
                </a:lnTo>
                <a:lnTo>
                  <a:pt x="246" y="24"/>
                </a:lnTo>
                <a:lnTo>
                  <a:pt x="250" y="21"/>
                </a:lnTo>
                <a:lnTo>
                  <a:pt x="254" y="17"/>
                </a:lnTo>
                <a:lnTo>
                  <a:pt x="259" y="15"/>
                </a:lnTo>
                <a:lnTo>
                  <a:pt x="269" y="15"/>
                </a:lnTo>
                <a:lnTo>
                  <a:pt x="273" y="15"/>
                </a:lnTo>
                <a:lnTo>
                  <a:pt x="280" y="17"/>
                </a:lnTo>
                <a:lnTo>
                  <a:pt x="284" y="15"/>
                </a:lnTo>
                <a:lnTo>
                  <a:pt x="288" y="13"/>
                </a:lnTo>
                <a:lnTo>
                  <a:pt x="294" y="13"/>
                </a:lnTo>
                <a:lnTo>
                  <a:pt x="298" y="9"/>
                </a:lnTo>
                <a:lnTo>
                  <a:pt x="302" y="7"/>
                </a:lnTo>
                <a:lnTo>
                  <a:pt x="309" y="5"/>
                </a:lnTo>
                <a:lnTo>
                  <a:pt x="315" y="3"/>
                </a:lnTo>
                <a:lnTo>
                  <a:pt x="319" y="2"/>
                </a:lnTo>
                <a:lnTo>
                  <a:pt x="325" y="2"/>
                </a:lnTo>
                <a:lnTo>
                  <a:pt x="342" y="3"/>
                </a:lnTo>
                <a:lnTo>
                  <a:pt x="344" y="2"/>
                </a:lnTo>
                <a:lnTo>
                  <a:pt x="346" y="0"/>
                </a:lnTo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54" name="Freeform 464"/>
          <p:cNvSpPr>
            <a:spLocks/>
          </p:cNvSpPr>
          <p:nvPr/>
        </p:nvSpPr>
        <p:spPr bwMode="auto">
          <a:xfrm>
            <a:off x="5530851" y="3683145"/>
            <a:ext cx="288925" cy="288636"/>
          </a:xfrm>
          <a:custGeom>
            <a:avLst/>
            <a:gdLst>
              <a:gd name="T0" fmla="*/ 2147483647 w 263"/>
              <a:gd name="T1" fmla="*/ 2147483647 h 200"/>
              <a:gd name="T2" fmla="*/ 2147483647 w 263"/>
              <a:gd name="T3" fmla="*/ 2147483647 h 200"/>
              <a:gd name="T4" fmla="*/ 2147483647 w 263"/>
              <a:gd name="T5" fmla="*/ 2147483647 h 200"/>
              <a:gd name="T6" fmla="*/ 2147483647 w 263"/>
              <a:gd name="T7" fmla="*/ 2147483647 h 200"/>
              <a:gd name="T8" fmla="*/ 2147483647 w 263"/>
              <a:gd name="T9" fmla="*/ 2147483647 h 200"/>
              <a:gd name="T10" fmla="*/ 2147483647 w 263"/>
              <a:gd name="T11" fmla="*/ 2147483647 h 200"/>
              <a:gd name="T12" fmla="*/ 2147483647 w 263"/>
              <a:gd name="T13" fmla="*/ 2147483647 h 200"/>
              <a:gd name="T14" fmla="*/ 2147483647 w 263"/>
              <a:gd name="T15" fmla="*/ 2147483647 h 200"/>
              <a:gd name="T16" fmla="*/ 2147483647 w 263"/>
              <a:gd name="T17" fmla="*/ 2147483647 h 200"/>
              <a:gd name="T18" fmla="*/ 2147483647 w 263"/>
              <a:gd name="T19" fmla="*/ 2147483647 h 200"/>
              <a:gd name="T20" fmla="*/ 2147483647 w 263"/>
              <a:gd name="T21" fmla="*/ 2147483647 h 200"/>
              <a:gd name="T22" fmla="*/ 2147483647 w 263"/>
              <a:gd name="T23" fmla="*/ 2147483647 h 200"/>
              <a:gd name="T24" fmla="*/ 2147483647 w 263"/>
              <a:gd name="T25" fmla="*/ 2147483647 h 200"/>
              <a:gd name="T26" fmla="*/ 2147483647 w 263"/>
              <a:gd name="T27" fmla="*/ 2147483647 h 200"/>
              <a:gd name="T28" fmla="*/ 2147483647 w 263"/>
              <a:gd name="T29" fmla="*/ 2147483647 h 200"/>
              <a:gd name="T30" fmla="*/ 2147483647 w 263"/>
              <a:gd name="T31" fmla="*/ 2147483647 h 200"/>
              <a:gd name="T32" fmla="*/ 2147483647 w 263"/>
              <a:gd name="T33" fmla="*/ 2147483647 h 200"/>
              <a:gd name="T34" fmla="*/ 2147483647 w 263"/>
              <a:gd name="T35" fmla="*/ 2147483647 h 200"/>
              <a:gd name="T36" fmla="*/ 2147483647 w 263"/>
              <a:gd name="T37" fmla="*/ 2147483647 h 200"/>
              <a:gd name="T38" fmla="*/ 2147483647 w 263"/>
              <a:gd name="T39" fmla="*/ 2147483647 h 200"/>
              <a:gd name="T40" fmla="*/ 0 w 263"/>
              <a:gd name="T41" fmla="*/ 2147483647 h 200"/>
              <a:gd name="T42" fmla="*/ 2147483647 w 263"/>
              <a:gd name="T43" fmla="*/ 2147483647 h 200"/>
              <a:gd name="T44" fmla="*/ 2147483647 w 263"/>
              <a:gd name="T45" fmla="*/ 2147483647 h 200"/>
              <a:gd name="T46" fmla="*/ 2147483647 w 263"/>
              <a:gd name="T47" fmla="*/ 2147483647 h 200"/>
              <a:gd name="T48" fmla="*/ 2147483647 w 263"/>
              <a:gd name="T49" fmla="*/ 2147483647 h 200"/>
              <a:gd name="T50" fmla="*/ 2147483647 w 263"/>
              <a:gd name="T51" fmla="*/ 2147483647 h 200"/>
              <a:gd name="T52" fmla="*/ 2147483647 w 263"/>
              <a:gd name="T53" fmla="*/ 2147483647 h 200"/>
              <a:gd name="T54" fmla="*/ 2147483647 w 263"/>
              <a:gd name="T55" fmla="*/ 2147483647 h 200"/>
              <a:gd name="T56" fmla="*/ 2147483647 w 263"/>
              <a:gd name="T57" fmla="*/ 2147483647 h 200"/>
              <a:gd name="T58" fmla="*/ 2147483647 w 263"/>
              <a:gd name="T59" fmla="*/ 2147483647 h 200"/>
              <a:gd name="T60" fmla="*/ 2147483647 w 263"/>
              <a:gd name="T61" fmla="*/ 2147483647 h 200"/>
              <a:gd name="T62" fmla="*/ 2147483647 w 263"/>
              <a:gd name="T63" fmla="*/ 2147483647 h 200"/>
              <a:gd name="T64" fmla="*/ 2147483647 w 263"/>
              <a:gd name="T65" fmla="*/ 2147483647 h 200"/>
              <a:gd name="T66" fmla="*/ 2147483647 w 263"/>
              <a:gd name="T67" fmla="*/ 2147483647 h 200"/>
              <a:gd name="T68" fmla="*/ 2147483647 w 263"/>
              <a:gd name="T69" fmla="*/ 2147483647 h 200"/>
              <a:gd name="T70" fmla="*/ 2147483647 w 263"/>
              <a:gd name="T71" fmla="*/ 2147483647 h 200"/>
              <a:gd name="T72" fmla="*/ 2147483647 w 263"/>
              <a:gd name="T73" fmla="*/ 2147483647 h 200"/>
              <a:gd name="T74" fmla="*/ 2147483647 w 263"/>
              <a:gd name="T75" fmla="*/ 2147483647 h 200"/>
              <a:gd name="T76" fmla="*/ 2147483647 w 263"/>
              <a:gd name="T77" fmla="*/ 2147483647 h 200"/>
              <a:gd name="T78" fmla="*/ 2147483647 w 263"/>
              <a:gd name="T79" fmla="*/ 2147483647 h 200"/>
              <a:gd name="T80" fmla="*/ 2147483647 w 263"/>
              <a:gd name="T81" fmla="*/ 2147483647 h 200"/>
              <a:gd name="T82" fmla="*/ 2147483647 w 263"/>
              <a:gd name="T83" fmla="*/ 2147483647 h 200"/>
              <a:gd name="T84" fmla="*/ 2147483647 w 263"/>
              <a:gd name="T85" fmla="*/ 2147483647 h 200"/>
              <a:gd name="T86" fmla="*/ 2147483647 w 263"/>
              <a:gd name="T87" fmla="*/ 2147483647 h 200"/>
              <a:gd name="T88" fmla="*/ 2147483647 w 263"/>
              <a:gd name="T89" fmla="*/ 2147483647 h 200"/>
              <a:gd name="T90" fmla="*/ 2147483647 w 263"/>
              <a:gd name="T91" fmla="*/ 2147483647 h 200"/>
              <a:gd name="T92" fmla="*/ 2147483647 w 263"/>
              <a:gd name="T93" fmla="*/ 2147483647 h 2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63"/>
              <a:gd name="T142" fmla="*/ 0 h 200"/>
              <a:gd name="T143" fmla="*/ 263 w 263"/>
              <a:gd name="T144" fmla="*/ 200 h 20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63" h="200">
                <a:moveTo>
                  <a:pt x="201" y="74"/>
                </a:moveTo>
                <a:lnTo>
                  <a:pt x="205" y="80"/>
                </a:lnTo>
                <a:lnTo>
                  <a:pt x="211" y="86"/>
                </a:lnTo>
                <a:lnTo>
                  <a:pt x="215" y="92"/>
                </a:lnTo>
                <a:lnTo>
                  <a:pt x="224" y="107"/>
                </a:lnTo>
                <a:lnTo>
                  <a:pt x="224" y="109"/>
                </a:lnTo>
                <a:lnTo>
                  <a:pt x="228" y="113"/>
                </a:lnTo>
                <a:lnTo>
                  <a:pt x="230" y="116"/>
                </a:lnTo>
                <a:lnTo>
                  <a:pt x="236" y="124"/>
                </a:lnTo>
                <a:lnTo>
                  <a:pt x="241" y="128"/>
                </a:lnTo>
                <a:lnTo>
                  <a:pt x="245" y="132"/>
                </a:lnTo>
                <a:lnTo>
                  <a:pt x="249" y="137"/>
                </a:lnTo>
                <a:lnTo>
                  <a:pt x="251" y="141"/>
                </a:lnTo>
                <a:lnTo>
                  <a:pt x="255" y="155"/>
                </a:lnTo>
                <a:lnTo>
                  <a:pt x="255" y="157"/>
                </a:lnTo>
                <a:lnTo>
                  <a:pt x="259" y="164"/>
                </a:lnTo>
                <a:lnTo>
                  <a:pt x="261" y="172"/>
                </a:lnTo>
                <a:lnTo>
                  <a:pt x="263" y="178"/>
                </a:lnTo>
                <a:lnTo>
                  <a:pt x="261" y="181"/>
                </a:lnTo>
                <a:lnTo>
                  <a:pt x="257" y="189"/>
                </a:lnTo>
                <a:lnTo>
                  <a:pt x="251" y="197"/>
                </a:lnTo>
                <a:lnTo>
                  <a:pt x="247" y="195"/>
                </a:lnTo>
                <a:lnTo>
                  <a:pt x="230" y="199"/>
                </a:lnTo>
                <a:lnTo>
                  <a:pt x="216" y="197"/>
                </a:lnTo>
                <a:lnTo>
                  <a:pt x="199" y="195"/>
                </a:lnTo>
                <a:lnTo>
                  <a:pt x="192" y="195"/>
                </a:lnTo>
                <a:lnTo>
                  <a:pt x="174" y="195"/>
                </a:lnTo>
                <a:lnTo>
                  <a:pt x="169" y="197"/>
                </a:lnTo>
                <a:lnTo>
                  <a:pt x="163" y="197"/>
                </a:lnTo>
                <a:lnTo>
                  <a:pt x="157" y="199"/>
                </a:lnTo>
                <a:lnTo>
                  <a:pt x="147" y="200"/>
                </a:lnTo>
                <a:lnTo>
                  <a:pt x="142" y="200"/>
                </a:lnTo>
                <a:lnTo>
                  <a:pt x="138" y="199"/>
                </a:lnTo>
                <a:lnTo>
                  <a:pt x="134" y="199"/>
                </a:lnTo>
                <a:lnTo>
                  <a:pt x="132" y="197"/>
                </a:lnTo>
                <a:lnTo>
                  <a:pt x="119" y="195"/>
                </a:lnTo>
                <a:lnTo>
                  <a:pt x="115" y="195"/>
                </a:lnTo>
                <a:lnTo>
                  <a:pt x="113" y="193"/>
                </a:lnTo>
                <a:lnTo>
                  <a:pt x="111" y="191"/>
                </a:lnTo>
                <a:lnTo>
                  <a:pt x="107" y="185"/>
                </a:lnTo>
                <a:lnTo>
                  <a:pt x="103" y="179"/>
                </a:lnTo>
                <a:lnTo>
                  <a:pt x="96" y="176"/>
                </a:lnTo>
                <a:lnTo>
                  <a:pt x="90" y="176"/>
                </a:lnTo>
                <a:lnTo>
                  <a:pt x="82" y="170"/>
                </a:lnTo>
                <a:lnTo>
                  <a:pt x="76" y="166"/>
                </a:lnTo>
                <a:lnTo>
                  <a:pt x="74" y="162"/>
                </a:lnTo>
                <a:lnTo>
                  <a:pt x="65" y="158"/>
                </a:lnTo>
                <a:lnTo>
                  <a:pt x="59" y="157"/>
                </a:lnTo>
                <a:lnTo>
                  <a:pt x="57" y="157"/>
                </a:lnTo>
                <a:lnTo>
                  <a:pt x="53" y="157"/>
                </a:lnTo>
                <a:lnTo>
                  <a:pt x="48" y="157"/>
                </a:lnTo>
                <a:lnTo>
                  <a:pt x="23" y="158"/>
                </a:lnTo>
                <a:lnTo>
                  <a:pt x="13" y="158"/>
                </a:lnTo>
                <a:lnTo>
                  <a:pt x="9" y="158"/>
                </a:lnTo>
                <a:lnTo>
                  <a:pt x="7" y="158"/>
                </a:lnTo>
                <a:lnTo>
                  <a:pt x="7" y="157"/>
                </a:lnTo>
                <a:lnTo>
                  <a:pt x="5" y="151"/>
                </a:lnTo>
                <a:lnTo>
                  <a:pt x="0" y="137"/>
                </a:lnTo>
                <a:lnTo>
                  <a:pt x="0" y="136"/>
                </a:lnTo>
                <a:lnTo>
                  <a:pt x="1" y="132"/>
                </a:lnTo>
                <a:lnTo>
                  <a:pt x="5" y="128"/>
                </a:lnTo>
                <a:lnTo>
                  <a:pt x="13" y="118"/>
                </a:lnTo>
                <a:lnTo>
                  <a:pt x="19" y="111"/>
                </a:lnTo>
                <a:lnTo>
                  <a:pt x="19" y="109"/>
                </a:lnTo>
                <a:lnTo>
                  <a:pt x="19" y="105"/>
                </a:lnTo>
                <a:lnTo>
                  <a:pt x="19" y="101"/>
                </a:lnTo>
                <a:lnTo>
                  <a:pt x="17" y="99"/>
                </a:lnTo>
                <a:lnTo>
                  <a:pt x="13" y="97"/>
                </a:lnTo>
                <a:lnTo>
                  <a:pt x="11" y="95"/>
                </a:lnTo>
                <a:lnTo>
                  <a:pt x="9" y="92"/>
                </a:lnTo>
                <a:lnTo>
                  <a:pt x="11" y="88"/>
                </a:lnTo>
                <a:lnTo>
                  <a:pt x="13" y="86"/>
                </a:lnTo>
                <a:lnTo>
                  <a:pt x="17" y="80"/>
                </a:lnTo>
                <a:lnTo>
                  <a:pt x="17" y="78"/>
                </a:lnTo>
                <a:lnTo>
                  <a:pt x="13" y="72"/>
                </a:lnTo>
                <a:lnTo>
                  <a:pt x="11" y="72"/>
                </a:lnTo>
                <a:lnTo>
                  <a:pt x="11" y="71"/>
                </a:lnTo>
                <a:lnTo>
                  <a:pt x="11" y="69"/>
                </a:lnTo>
                <a:lnTo>
                  <a:pt x="15" y="61"/>
                </a:lnTo>
                <a:lnTo>
                  <a:pt x="21" y="53"/>
                </a:lnTo>
                <a:lnTo>
                  <a:pt x="25" y="51"/>
                </a:lnTo>
                <a:lnTo>
                  <a:pt x="34" y="46"/>
                </a:lnTo>
                <a:lnTo>
                  <a:pt x="42" y="42"/>
                </a:lnTo>
                <a:lnTo>
                  <a:pt x="44" y="38"/>
                </a:lnTo>
                <a:lnTo>
                  <a:pt x="48" y="29"/>
                </a:lnTo>
                <a:lnTo>
                  <a:pt x="49" y="29"/>
                </a:lnTo>
                <a:lnTo>
                  <a:pt x="53" y="23"/>
                </a:lnTo>
                <a:lnTo>
                  <a:pt x="55" y="21"/>
                </a:lnTo>
                <a:lnTo>
                  <a:pt x="55" y="19"/>
                </a:lnTo>
                <a:lnTo>
                  <a:pt x="55" y="7"/>
                </a:lnTo>
                <a:lnTo>
                  <a:pt x="53" y="4"/>
                </a:lnTo>
                <a:lnTo>
                  <a:pt x="51" y="0"/>
                </a:lnTo>
                <a:lnTo>
                  <a:pt x="59" y="6"/>
                </a:lnTo>
                <a:lnTo>
                  <a:pt x="65" y="4"/>
                </a:lnTo>
                <a:lnTo>
                  <a:pt x="71" y="2"/>
                </a:lnTo>
                <a:lnTo>
                  <a:pt x="76" y="2"/>
                </a:lnTo>
                <a:lnTo>
                  <a:pt x="78" y="2"/>
                </a:lnTo>
                <a:lnTo>
                  <a:pt x="84" y="4"/>
                </a:lnTo>
                <a:lnTo>
                  <a:pt x="84" y="7"/>
                </a:lnTo>
                <a:lnTo>
                  <a:pt x="88" y="7"/>
                </a:lnTo>
                <a:lnTo>
                  <a:pt x="97" y="7"/>
                </a:lnTo>
                <a:lnTo>
                  <a:pt x="105" y="11"/>
                </a:lnTo>
                <a:lnTo>
                  <a:pt x="107" y="13"/>
                </a:lnTo>
                <a:lnTo>
                  <a:pt x="109" y="15"/>
                </a:lnTo>
                <a:lnTo>
                  <a:pt x="111" y="23"/>
                </a:lnTo>
                <a:lnTo>
                  <a:pt x="111" y="25"/>
                </a:lnTo>
                <a:lnTo>
                  <a:pt x="113" y="25"/>
                </a:lnTo>
                <a:lnTo>
                  <a:pt x="117" y="25"/>
                </a:lnTo>
                <a:lnTo>
                  <a:pt x="119" y="25"/>
                </a:lnTo>
                <a:lnTo>
                  <a:pt x="121" y="23"/>
                </a:lnTo>
                <a:lnTo>
                  <a:pt x="124" y="23"/>
                </a:lnTo>
                <a:lnTo>
                  <a:pt x="124" y="21"/>
                </a:lnTo>
                <a:lnTo>
                  <a:pt x="126" y="23"/>
                </a:lnTo>
                <a:lnTo>
                  <a:pt x="136" y="34"/>
                </a:lnTo>
                <a:lnTo>
                  <a:pt x="140" y="36"/>
                </a:lnTo>
                <a:lnTo>
                  <a:pt x="142" y="38"/>
                </a:lnTo>
                <a:lnTo>
                  <a:pt x="144" y="38"/>
                </a:lnTo>
                <a:lnTo>
                  <a:pt x="151" y="44"/>
                </a:lnTo>
                <a:lnTo>
                  <a:pt x="153" y="46"/>
                </a:lnTo>
                <a:lnTo>
                  <a:pt x="165" y="48"/>
                </a:lnTo>
                <a:lnTo>
                  <a:pt x="167" y="48"/>
                </a:lnTo>
                <a:lnTo>
                  <a:pt x="170" y="46"/>
                </a:lnTo>
                <a:lnTo>
                  <a:pt x="170" y="48"/>
                </a:lnTo>
                <a:lnTo>
                  <a:pt x="170" y="53"/>
                </a:lnTo>
                <a:lnTo>
                  <a:pt x="174" y="57"/>
                </a:lnTo>
                <a:lnTo>
                  <a:pt x="178" y="55"/>
                </a:lnTo>
                <a:lnTo>
                  <a:pt x="182" y="55"/>
                </a:lnTo>
                <a:lnTo>
                  <a:pt x="184" y="57"/>
                </a:lnTo>
                <a:lnTo>
                  <a:pt x="188" y="59"/>
                </a:lnTo>
                <a:lnTo>
                  <a:pt x="186" y="61"/>
                </a:lnTo>
                <a:lnTo>
                  <a:pt x="186" y="65"/>
                </a:lnTo>
                <a:lnTo>
                  <a:pt x="188" y="67"/>
                </a:lnTo>
                <a:lnTo>
                  <a:pt x="193" y="69"/>
                </a:lnTo>
                <a:lnTo>
                  <a:pt x="197" y="71"/>
                </a:lnTo>
                <a:lnTo>
                  <a:pt x="201" y="74"/>
                </a:lnTo>
              </a:path>
            </a:pathLst>
          </a:custGeom>
          <a:solidFill>
            <a:srgbClr val="FFFF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55" name="Freeform 465"/>
          <p:cNvSpPr>
            <a:spLocks/>
          </p:cNvSpPr>
          <p:nvPr/>
        </p:nvSpPr>
        <p:spPr bwMode="auto">
          <a:xfrm>
            <a:off x="5156201" y="5538716"/>
            <a:ext cx="377825" cy="220807"/>
          </a:xfrm>
          <a:custGeom>
            <a:avLst/>
            <a:gdLst>
              <a:gd name="T0" fmla="*/ 2147483647 w 345"/>
              <a:gd name="T1" fmla="*/ 2147483647 h 153"/>
              <a:gd name="T2" fmla="*/ 2147483647 w 345"/>
              <a:gd name="T3" fmla="*/ 2147483647 h 153"/>
              <a:gd name="T4" fmla="*/ 2147483647 w 345"/>
              <a:gd name="T5" fmla="*/ 2147483647 h 153"/>
              <a:gd name="T6" fmla="*/ 2147483647 w 345"/>
              <a:gd name="T7" fmla="*/ 2147483647 h 153"/>
              <a:gd name="T8" fmla="*/ 2147483647 w 345"/>
              <a:gd name="T9" fmla="*/ 2147483647 h 153"/>
              <a:gd name="T10" fmla="*/ 2147483647 w 345"/>
              <a:gd name="T11" fmla="*/ 2147483647 h 153"/>
              <a:gd name="T12" fmla="*/ 2147483647 w 345"/>
              <a:gd name="T13" fmla="*/ 2147483647 h 153"/>
              <a:gd name="T14" fmla="*/ 2147483647 w 345"/>
              <a:gd name="T15" fmla="*/ 2147483647 h 153"/>
              <a:gd name="T16" fmla="*/ 2147483647 w 345"/>
              <a:gd name="T17" fmla="*/ 2147483647 h 153"/>
              <a:gd name="T18" fmla="*/ 2147483647 w 345"/>
              <a:gd name="T19" fmla="*/ 2147483647 h 153"/>
              <a:gd name="T20" fmla="*/ 2147483647 w 345"/>
              <a:gd name="T21" fmla="*/ 2147483647 h 153"/>
              <a:gd name="T22" fmla="*/ 2147483647 w 345"/>
              <a:gd name="T23" fmla="*/ 2147483647 h 153"/>
              <a:gd name="T24" fmla="*/ 2147483647 w 345"/>
              <a:gd name="T25" fmla="*/ 2147483647 h 153"/>
              <a:gd name="T26" fmla="*/ 2147483647 w 345"/>
              <a:gd name="T27" fmla="*/ 2147483647 h 153"/>
              <a:gd name="T28" fmla="*/ 2147483647 w 345"/>
              <a:gd name="T29" fmla="*/ 2147483647 h 153"/>
              <a:gd name="T30" fmla="*/ 2147483647 w 345"/>
              <a:gd name="T31" fmla="*/ 2147483647 h 153"/>
              <a:gd name="T32" fmla="*/ 2147483647 w 345"/>
              <a:gd name="T33" fmla="*/ 2147483647 h 153"/>
              <a:gd name="T34" fmla="*/ 2147483647 w 345"/>
              <a:gd name="T35" fmla="*/ 2147483647 h 153"/>
              <a:gd name="T36" fmla="*/ 2147483647 w 345"/>
              <a:gd name="T37" fmla="*/ 2147483647 h 153"/>
              <a:gd name="T38" fmla="*/ 2147483647 w 345"/>
              <a:gd name="T39" fmla="*/ 2147483647 h 153"/>
              <a:gd name="T40" fmla="*/ 2147483647 w 345"/>
              <a:gd name="T41" fmla="*/ 2147483647 h 153"/>
              <a:gd name="T42" fmla="*/ 2147483647 w 345"/>
              <a:gd name="T43" fmla="*/ 2147483647 h 153"/>
              <a:gd name="T44" fmla="*/ 2147483647 w 345"/>
              <a:gd name="T45" fmla="*/ 2147483647 h 153"/>
              <a:gd name="T46" fmla="*/ 2147483647 w 345"/>
              <a:gd name="T47" fmla="*/ 2147483647 h 153"/>
              <a:gd name="T48" fmla="*/ 2147483647 w 345"/>
              <a:gd name="T49" fmla="*/ 2147483647 h 153"/>
              <a:gd name="T50" fmla="*/ 2147483647 w 345"/>
              <a:gd name="T51" fmla="*/ 2147483647 h 153"/>
              <a:gd name="T52" fmla="*/ 2147483647 w 345"/>
              <a:gd name="T53" fmla="*/ 2147483647 h 153"/>
              <a:gd name="T54" fmla="*/ 2147483647 w 345"/>
              <a:gd name="T55" fmla="*/ 2147483647 h 153"/>
              <a:gd name="T56" fmla="*/ 2147483647 w 345"/>
              <a:gd name="T57" fmla="*/ 2147483647 h 153"/>
              <a:gd name="T58" fmla="*/ 2147483647 w 345"/>
              <a:gd name="T59" fmla="*/ 2147483647 h 153"/>
              <a:gd name="T60" fmla="*/ 2147483647 w 345"/>
              <a:gd name="T61" fmla="*/ 2147483647 h 153"/>
              <a:gd name="T62" fmla="*/ 2147483647 w 345"/>
              <a:gd name="T63" fmla="*/ 2147483647 h 153"/>
              <a:gd name="T64" fmla="*/ 2147483647 w 345"/>
              <a:gd name="T65" fmla="*/ 2147483647 h 153"/>
              <a:gd name="T66" fmla="*/ 2147483647 w 345"/>
              <a:gd name="T67" fmla="*/ 2147483647 h 153"/>
              <a:gd name="T68" fmla="*/ 2147483647 w 345"/>
              <a:gd name="T69" fmla="*/ 2147483647 h 153"/>
              <a:gd name="T70" fmla="*/ 2147483647 w 345"/>
              <a:gd name="T71" fmla="*/ 2147483647 h 153"/>
              <a:gd name="T72" fmla="*/ 2147483647 w 345"/>
              <a:gd name="T73" fmla="*/ 2147483647 h 153"/>
              <a:gd name="T74" fmla="*/ 2147483647 w 345"/>
              <a:gd name="T75" fmla="*/ 2147483647 h 153"/>
              <a:gd name="T76" fmla="*/ 2147483647 w 345"/>
              <a:gd name="T77" fmla="*/ 2147483647 h 153"/>
              <a:gd name="T78" fmla="*/ 2147483647 w 345"/>
              <a:gd name="T79" fmla="*/ 2147483647 h 153"/>
              <a:gd name="T80" fmla="*/ 2147483647 w 345"/>
              <a:gd name="T81" fmla="*/ 2147483647 h 153"/>
              <a:gd name="T82" fmla="*/ 2147483647 w 345"/>
              <a:gd name="T83" fmla="*/ 2147483647 h 153"/>
              <a:gd name="T84" fmla="*/ 2147483647 w 345"/>
              <a:gd name="T85" fmla="*/ 2147483647 h 153"/>
              <a:gd name="T86" fmla="*/ 2147483647 w 345"/>
              <a:gd name="T87" fmla="*/ 2147483647 h 153"/>
              <a:gd name="T88" fmla="*/ 2147483647 w 345"/>
              <a:gd name="T89" fmla="*/ 2147483647 h 153"/>
              <a:gd name="T90" fmla="*/ 2147483647 w 345"/>
              <a:gd name="T91" fmla="*/ 2147483647 h 153"/>
              <a:gd name="T92" fmla="*/ 2147483647 w 345"/>
              <a:gd name="T93" fmla="*/ 2147483647 h 153"/>
              <a:gd name="T94" fmla="*/ 2147483647 w 345"/>
              <a:gd name="T95" fmla="*/ 2147483647 h 153"/>
              <a:gd name="T96" fmla="*/ 2147483647 w 345"/>
              <a:gd name="T97" fmla="*/ 2147483647 h 153"/>
              <a:gd name="T98" fmla="*/ 2147483647 w 345"/>
              <a:gd name="T99" fmla="*/ 2147483647 h 153"/>
              <a:gd name="T100" fmla="*/ 2147483647 w 345"/>
              <a:gd name="T101" fmla="*/ 2147483647 h 153"/>
              <a:gd name="T102" fmla="*/ 2147483647 w 345"/>
              <a:gd name="T103" fmla="*/ 2147483647 h 153"/>
              <a:gd name="T104" fmla="*/ 2147483647 w 345"/>
              <a:gd name="T105" fmla="*/ 2147483647 h 153"/>
              <a:gd name="T106" fmla="*/ 2147483647 w 345"/>
              <a:gd name="T107" fmla="*/ 2147483647 h 153"/>
              <a:gd name="T108" fmla="*/ 2147483647 w 345"/>
              <a:gd name="T109" fmla="*/ 2147483647 h 153"/>
              <a:gd name="T110" fmla="*/ 2147483647 w 345"/>
              <a:gd name="T111" fmla="*/ 2147483647 h 153"/>
              <a:gd name="T112" fmla="*/ 2147483647 w 345"/>
              <a:gd name="T113" fmla="*/ 2147483647 h 1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5"/>
              <a:gd name="T172" fmla="*/ 0 h 153"/>
              <a:gd name="T173" fmla="*/ 345 w 345"/>
              <a:gd name="T174" fmla="*/ 153 h 15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5" h="153">
                <a:moveTo>
                  <a:pt x="328" y="71"/>
                </a:moveTo>
                <a:lnTo>
                  <a:pt x="330" y="71"/>
                </a:lnTo>
                <a:lnTo>
                  <a:pt x="330" y="73"/>
                </a:lnTo>
                <a:lnTo>
                  <a:pt x="330" y="75"/>
                </a:lnTo>
                <a:lnTo>
                  <a:pt x="332" y="78"/>
                </a:lnTo>
                <a:lnTo>
                  <a:pt x="334" y="82"/>
                </a:lnTo>
                <a:lnTo>
                  <a:pt x="334" y="86"/>
                </a:lnTo>
                <a:lnTo>
                  <a:pt x="336" y="90"/>
                </a:lnTo>
                <a:lnTo>
                  <a:pt x="336" y="94"/>
                </a:lnTo>
                <a:lnTo>
                  <a:pt x="338" y="94"/>
                </a:lnTo>
                <a:lnTo>
                  <a:pt x="340" y="98"/>
                </a:lnTo>
                <a:lnTo>
                  <a:pt x="345" y="105"/>
                </a:lnTo>
                <a:lnTo>
                  <a:pt x="345" y="107"/>
                </a:lnTo>
                <a:lnTo>
                  <a:pt x="343" y="107"/>
                </a:lnTo>
                <a:lnTo>
                  <a:pt x="342" y="107"/>
                </a:lnTo>
                <a:lnTo>
                  <a:pt x="340" y="107"/>
                </a:lnTo>
                <a:lnTo>
                  <a:pt x="336" y="107"/>
                </a:lnTo>
                <a:lnTo>
                  <a:pt x="334" y="107"/>
                </a:lnTo>
                <a:lnTo>
                  <a:pt x="330" y="111"/>
                </a:lnTo>
                <a:lnTo>
                  <a:pt x="328" y="111"/>
                </a:lnTo>
                <a:lnTo>
                  <a:pt x="326" y="111"/>
                </a:lnTo>
                <a:lnTo>
                  <a:pt x="324" y="111"/>
                </a:lnTo>
                <a:lnTo>
                  <a:pt x="322" y="113"/>
                </a:lnTo>
                <a:lnTo>
                  <a:pt x="319" y="115"/>
                </a:lnTo>
                <a:lnTo>
                  <a:pt x="317" y="115"/>
                </a:lnTo>
                <a:lnTo>
                  <a:pt x="315" y="117"/>
                </a:lnTo>
                <a:lnTo>
                  <a:pt x="313" y="117"/>
                </a:lnTo>
                <a:lnTo>
                  <a:pt x="303" y="126"/>
                </a:lnTo>
                <a:lnTo>
                  <a:pt x="299" y="130"/>
                </a:lnTo>
                <a:lnTo>
                  <a:pt x="297" y="130"/>
                </a:lnTo>
                <a:lnTo>
                  <a:pt x="297" y="132"/>
                </a:lnTo>
                <a:lnTo>
                  <a:pt x="294" y="134"/>
                </a:lnTo>
                <a:lnTo>
                  <a:pt x="294" y="136"/>
                </a:lnTo>
                <a:lnTo>
                  <a:pt x="292" y="140"/>
                </a:lnTo>
                <a:lnTo>
                  <a:pt x="288" y="143"/>
                </a:lnTo>
                <a:lnTo>
                  <a:pt x="286" y="143"/>
                </a:lnTo>
                <a:lnTo>
                  <a:pt x="282" y="143"/>
                </a:lnTo>
                <a:lnTo>
                  <a:pt x="278" y="147"/>
                </a:lnTo>
                <a:lnTo>
                  <a:pt x="274" y="151"/>
                </a:lnTo>
                <a:lnTo>
                  <a:pt x="272" y="151"/>
                </a:lnTo>
                <a:lnTo>
                  <a:pt x="269" y="151"/>
                </a:lnTo>
                <a:lnTo>
                  <a:pt x="267" y="151"/>
                </a:lnTo>
                <a:lnTo>
                  <a:pt x="265" y="149"/>
                </a:lnTo>
                <a:lnTo>
                  <a:pt x="263" y="147"/>
                </a:lnTo>
                <a:lnTo>
                  <a:pt x="261" y="145"/>
                </a:lnTo>
                <a:lnTo>
                  <a:pt x="257" y="149"/>
                </a:lnTo>
                <a:lnTo>
                  <a:pt x="253" y="151"/>
                </a:lnTo>
                <a:lnTo>
                  <a:pt x="242" y="147"/>
                </a:lnTo>
                <a:lnTo>
                  <a:pt x="236" y="145"/>
                </a:lnTo>
                <a:lnTo>
                  <a:pt x="234" y="145"/>
                </a:lnTo>
                <a:lnTo>
                  <a:pt x="232" y="143"/>
                </a:lnTo>
                <a:lnTo>
                  <a:pt x="230" y="145"/>
                </a:lnTo>
                <a:lnTo>
                  <a:pt x="226" y="147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15" y="151"/>
                </a:lnTo>
                <a:lnTo>
                  <a:pt x="213" y="151"/>
                </a:lnTo>
                <a:lnTo>
                  <a:pt x="203" y="151"/>
                </a:lnTo>
                <a:lnTo>
                  <a:pt x="203" y="149"/>
                </a:lnTo>
                <a:lnTo>
                  <a:pt x="201" y="147"/>
                </a:lnTo>
                <a:lnTo>
                  <a:pt x="201" y="149"/>
                </a:lnTo>
                <a:lnTo>
                  <a:pt x="201" y="151"/>
                </a:lnTo>
                <a:lnTo>
                  <a:pt x="200" y="151"/>
                </a:lnTo>
                <a:lnTo>
                  <a:pt x="198" y="147"/>
                </a:lnTo>
                <a:lnTo>
                  <a:pt x="196" y="147"/>
                </a:lnTo>
                <a:lnTo>
                  <a:pt x="194" y="147"/>
                </a:lnTo>
                <a:lnTo>
                  <a:pt x="192" y="145"/>
                </a:lnTo>
                <a:lnTo>
                  <a:pt x="190" y="145"/>
                </a:lnTo>
                <a:lnTo>
                  <a:pt x="184" y="145"/>
                </a:lnTo>
                <a:lnTo>
                  <a:pt x="180" y="143"/>
                </a:lnTo>
                <a:lnTo>
                  <a:pt x="176" y="142"/>
                </a:lnTo>
                <a:lnTo>
                  <a:pt x="176" y="143"/>
                </a:lnTo>
                <a:lnTo>
                  <a:pt x="173" y="143"/>
                </a:lnTo>
                <a:lnTo>
                  <a:pt x="171" y="143"/>
                </a:lnTo>
                <a:lnTo>
                  <a:pt x="169" y="145"/>
                </a:lnTo>
                <a:lnTo>
                  <a:pt x="165" y="145"/>
                </a:lnTo>
                <a:lnTo>
                  <a:pt x="159" y="147"/>
                </a:lnTo>
                <a:lnTo>
                  <a:pt x="153" y="149"/>
                </a:lnTo>
                <a:lnTo>
                  <a:pt x="150" y="151"/>
                </a:lnTo>
                <a:lnTo>
                  <a:pt x="146" y="149"/>
                </a:lnTo>
                <a:lnTo>
                  <a:pt x="144" y="147"/>
                </a:lnTo>
                <a:lnTo>
                  <a:pt x="142" y="149"/>
                </a:lnTo>
                <a:lnTo>
                  <a:pt x="140" y="151"/>
                </a:lnTo>
                <a:lnTo>
                  <a:pt x="134" y="151"/>
                </a:lnTo>
                <a:lnTo>
                  <a:pt x="132" y="151"/>
                </a:lnTo>
                <a:lnTo>
                  <a:pt x="128" y="151"/>
                </a:lnTo>
                <a:lnTo>
                  <a:pt x="127" y="153"/>
                </a:lnTo>
                <a:lnTo>
                  <a:pt x="125" y="151"/>
                </a:lnTo>
                <a:lnTo>
                  <a:pt x="117" y="149"/>
                </a:lnTo>
                <a:lnTo>
                  <a:pt x="115" y="145"/>
                </a:lnTo>
                <a:lnTo>
                  <a:pt x="113" y="147"/>
                </a:lnTo>
                <a:lnTo>
                  <a:pt x="111" y="149"/>
                </a:lnTo>
                <a:lnTo>
                  <a:pt x="109" y="149"/>
                </a:lnTo>
                <a:lnTo>
                  <a:pt x="107" y="149"/>
                </a:lnTo>
                <a:lnTo>
                  <a:pt x="107" y="145"/>
                </a:lnTo>
                <a:lnTo>
                  <a:pt x="105" y="143"/>
                </a:lnTo>
                <a:lnTo>
                  <a:pt x="100" y="143"/>
                </a:lnTo>
                <a:lnTo>
                  <a:pt x="96" y="143"/>
                </a:lnTo>
                <a:lnTo>
                  <a:pt x="90" y="142"/>
                </a:lnTo>
                <a:lnTo>
                  <a:pt x="88" y="142"/>
                </a:lnTo>
                <a:lnTo>
                  <a:pt x="82" y="143"/>
                </a:lnTo>
                <a:lnTo>
                  <a:pt x="81" y="143"/>
                </a:lnTo>
                <a:lnTo>
                  <a:pt x="75" y="143"/>
                </a:lnTo>
                <a:lnTo>
                  <a:pt x="73" y="142"/>
                </a:lnTo>
                <a:lnTo>
                  <a:pt x="71" y="142"/>
                </a:lnTo>
                <a:lnTo>
                  <a:pt x="71" y="140"/>
                </a:lnTo>
                <a:lnTo>
                  <a:pt x="71" y="136"/>
                </a:lnTo>
                <a:lnTo>
                  <a:pt x="69" y="132"/>
                </a:lnTo>
                <a:lnTo>
                  <a:pt x="69" y="130"/>
                </a:lnTo>
                <a:lnTo>
                  <a:pt x="69" y="126"/>
                </a:lnTo>
                <a:lnTo>
                  <a:pt x="69" y="120"/>
                </a:lnTo>
                <a:lnTo>
                  <a:pt x="69" y="119"/>
                </a:lnTo>
                <a:lnTo>
                  <a:pt x="67" y="115"/>
                </a:lnTo>
                <a:lnTo>
                  <a:pt x="67" y="113"/>
                </a:lnTo>
                <a:lnTo>
                  <a:pt x="65" y="113"/>
                </a:lnTo>
                <a:lnTo>
                  <a:pt x="61" y="109"/>
                </a:lnTo>
                <a:lnTo>
                  <a:pt x="57" y="107"/>
                </a:lnTo>
                <a:lnTo>
                  <a:pt x="56" y="107"/>
                </a:lnTo>
                <a:lnTo>
                  <a:pt x="54" y="107"/>
                </a:lnTo>
                <a:lnTo>
                  <a:pt x="52" y="105"/>
                </a:lnTo>
                <a:lnTo>
                  <a:pt x="50" y="105"/>
                </a:lnTo>
                <a:lnTo>
                  <a:pt x="48" y="103"/>
                </a:lnTo>
                <a:lnTo>
                  <a:pt x="42" y="96"/>
                </a:lnTo>
                <a:lnTo>
                  <a:pt x="40" y="96"/>
                </a:lnTo>
                <a:lnTo>
                  <a:pt x="33" y="92"/>
                </a:lnTo>
                <a:lnTo>
                  <a:pt x="31" y="90"/>
                </a:lnTo>
                <a:lnTo>
                  <a:pt x="27" y="88"/>
                </a:lnTo>
                <a:lnTo>
                  <a:pt x="25" y="86"/>
                </a:lnTo>
                <a:lnTo>
                  <a:pt x="19" y="80"/>
                </a:lnTo>
                <a:lnTo>
                  <a:pt x="17" y="78"/>
                </a:lnTo>
                <a:lnTo>
                  <a:pt x="15" y="77"/>
                </a:lnTo>
                <a:lnTo>
                  <a:pt x="15" y="75"/>
                </a:lnTo>
                <a:lnTo>
                  <a:pt x="13" y="75"/>
                </a:lnTo>
                <a:lnTo>
                  <a:pt x="8" y="75"/>
                </a:lnTo>
                <a:lnTo>
                  <a:pt x="0" y="71"/>
                </a:lnTo>
                <a:lnTo>
                  <a:pt x="4" y="67"/>
                </a:lnTo>
                <a:lnTo>
                  <a:pt x="9" y="61"/>
                </a:lnTo>
                <a:lnTo>
                  <a:pt x="19" y="54"/>
                </a:lnTo>
                <a:lnTo>
                  <a:pt x="19" y="52"/>
                </a:lnTo>
                <a:lnTo>
                  <a:pt x="27" y="48"/>
                </a:lnTo>
                <a:lnTo>
                  <a:pt x="33" y="44"/>
                </a:lnTo>
                <a:lnTo>
                  <a:pt x="38" y="40"/>
                </a:lnTo>
                <a:lnTo>
                  <a:pt x="40" y="38"/>
                </a:lnTo>
                <a:lnTo>
                  <a:pt x="48" y="33"/>
                </a:lnTo>
                <a:lnTo>
                  <a:pt x="50" y="33"/>
                </a:lnTo>
                <a:lnTo>
                  <a:pt x="50" y="31"/>
                </a:lnTo>
                <a:lnTo>
                  <a:pt x="52" y="29"/>
                </a:lnTo>
                <a:lnTo>
                  <a:pt x="54" y="27"/>
                </a:lnTo>
                <a:lnTo>
                  <a:pt x="56" y="25"/>
                </a:lnTo>
                <a:lnTo>
                  <a:pt x="57" y="21"/>
                </a:lnTo>
                <a:lnTo>
                  <a:pt x="63" y="15"/>
                </a:lnTo>
                <a:lnTo>
                  <a:pt x="65" y="12"/>
                </a:lnTo>
                <a:lnTo>
                  <a:pt x="65" y="10"/>
                </a:lnTo>
                <a:lnTo>
                  <a:pt x="71" y="4"/>
                </a:lnTo>
                <a:lnTo>
                  <a:pt x="75" y="2"/>
                </a:lnTo>
                <a:lnTo>
                  <a:pt x="79" y="0"/>
                </a:lnTo>
                <a:lnTo>
                  <a:pt x="81" y="0"/>
                </a:lnTo>
                <a:lnTo>
                  <a:pt x="82" y="2"/>
                </a:lnTo>
                <a:lnTo>
                  <a:pt x="84" y="4"/>
                </a:lnTo>
                <a:lnTo>
                  <a:pt x="88" y="4"/>
                </a:lnTo>
                <a:lnTo>
                  <a:pt x="92" y="4"/>
                </a:lnTo>
                <a:lnTo>
                  <a:pt x="94" y="4"/>
                </a:lnTo>
                <a:lnTo>
                  <a:pt x="98" y="4"/>
                </a:lnTo>
                <a:lnTo>
                  <a:pt x="104" y="4"/>
                </a:lnTo>
                <a:lnTo>
                  <a:pt x="107" y="4"/>
                </a:lnTo>
                <a:lnTo>
                  <a:pt x="111" y="6"/>
                </a:lnTo>
                <a:lnTo>
                  <a:pt x="113" y="8"/>
                </a:lnTo>
                <a:lnTo>
                  <a:pt x="115" y="8"/>
                </a:lnTo>
                <a:lnTo>
                  <a:pt x="117" y="8"/>
                </a:lnTo>
                <a:lnTo>
                  <a:pt x="121" y="6"/>
                </a:lnTo>
                <a:lnTo>
                  <a:pt x="125" y="4"/>
                </a:lnTo>
                <a:lnTo>
                  <a:pt x="127" y="4"/>
                </a:lnTo>
                <a:lnTo>
                  <a:pt x="130" y="4"/>
                </a:lnTo>
                <a:lnTo>
                  <a:pt x="132" y="2"/>
                </a:lnTo>
                <a:lnTo>
                  <a:pt x="134" y="2"/>
                </a:lnTo>
                <a:lnTo>
                  <a:pt x="138" y="4"/>
                </a:lnTo>
                <a:lnTo>
                  <a:pt x="142" y="2"/>
                </a:lnTo>
                <a:lnTo>
                  <a:pt x="144" y="2"/>
                </a:lnTo>
                <a:lnTo>
                  <a:pt x="148" y="4"/>
                </a:lnTo>
                <a:lnTo>
                  <a:pt x="150" y="4"/>
                </a:lnTo>
                <a:lnTo>
                  <a:pt x="155" y="4"/>
                </a:lnTo>
                <a:lnTo>
                  <a:pt x="161" y="2"/>
                </a:lnTo>
                <a:lnTo>
                  <a:pt x="165" y="2"/>
                </a:lnTo>
                <a:lnTo>
                  <a:pt x="167" y="4"/>
                </a:lnTo>
                <a:lnTo>
                  <a:pt x="167" y="6"/>
                </a:lnTo>
                <a:lnTo>
                  <a:pt x="167" y="8"/>
                </a:lnTo>
                <a:lnTo>
                  <a:pt x="169" y="15"/>
                </a:lnTo>
                <a:lnTo>
                  <a:pt x="171" y="17"/>
                </a:lnTo>
                <a:lnTo>
                  <a:pt x="171" y="15"/>
                </a:lnTo>
                <a:lnTo>
                  <a:pt x="175" y="13"/>
                </a:lnTo>
                <a:lnTo>
                  <a:pt x="176" y="12"/>
                </a:lnTo>
                <a:lnTo>
                  <a:pt x="182" y="10"/>
                </a:lnTo>
                <a:lnTo>
                  <a:pt x="186" y="10"/>
                </a:lnTo>
                <a:lnTo>
                  <a:pt x="188" y="10"/>
                </a:lnTo>
                <a:lnTo>
                  <a:pt x="190" y="10"/>
                </a:lnTo>
                <a:lnTo>
                  <a:pt x="194" y="10"/>
                </a:lnTo>
                <a:lnTo>
                  <a:pt x="196" y="10"/>
                </a:lnTo>
                <a:lnTo>
                  <a:pt x="203" y="12"/>
                </a:lnTo>
                <a:lnTo>
                  <a:pt x="205" y="12"/>
                </a:lnTo>
                <a:lnTo>
                  <a:pt x="207" y="12"/>
                </a:lnTo>
                <a:lnTo>
                  <a:pt x="211" y="13"/>
                </a:lnTo>
                <a:lnTo>
                  <a:pt x="217" y="13"/>
                </a:lnTo>
                <a:lnTo>
                  <a:pt x="223" y="13"/>
                </a:lnTo>
                <a:lnTo>
                  <a:pt x="224" y="15"/>
                </a:lnTo>
                <a:lnTo>
                  <a:pt x="228" y="17"/>
                </a:lnTo>
                <a:lnTo>
                  <a:pt x="230" y="19"/>
                </a:lnTo>
                <a:lnTo>
                  <a:pt x="234" y="23"/>
                </a:lnTo>
                <a:lnTo>
                  <a:pt x="240" y="25"/>
                </a:lnTo>
                <a:lnTo>
                  <a:pt x="242" y="27"/>
                </a:lnTo>
                <a:lnTo>
                  <a:pt x="244" y="27"/>
                </a:lnTo>
                <a:lnTo>
                  <a:pt x="246" y="27"/>
                </a:lnTo>
                <a:lnTo>
                  <a:pt x="249" y="29"/>
                </a:lnTo>
                <a:lnTo>
                  <a:pt x="251" y="29"/>
                </a:lnTo>
                <a:lnTo>
                  <a:pt x="253" y="31"/>
                </a:lnTo>
                <a:lnTo>
                  <a:pt x="255" y="31"/>
                </a:lnTo>
                <a:lnTo>
                  <a:pt x="257" y="33"/>
                </a:lnTo>
                <a:lnTo>
                  <a:pt x="261" y="33"/>
                </a:lnTo>
                <a:lnTo>
                  <a:pt x="263" y="33"/>
                </a:lnTo>
                <a:lnTo>
                  <a:pt x="267" y="35"/>
                </a:lnTo>
                <a:lnTo>
                  <a:pt x="269" y="35"/>
                </a:lnTo>
                <a:lnTo>
                  <a:pt x="272" y="35"/>
                </a:lnTo>
                <a:lnTo>
                  <a:pt x="278" y="35"/>
                </a:lnTo>
                <a:lnTo>
                  <a:pt x="280" y="35"/>
                </a:lnTo>
                <a:lnTo>
                  <a:pt x="284" y="36"/>
                </a:lnTo>
                <a:lnTo>
                  <a:pt x="286" y="36"/>
                </a:lnTo>
                <a:lnTo>
                  <a:pt x="290" y="38"/>
                </a:lnTo>
                <a:lnTo>
                  <a:pt x="292" y="38"/>
                </a:lnTo>
                <a:lnTo>
                  <a:pt x="294" y="42"/>
                </a:lnTo>
                <a:lnTo>
                  <a:pt x="296" y="44"/>
                </a:lnTo>
                <a:lnTo>
                  <a:pt x="297" y="46"/>
                </a:lnTo>
                <a:lnTo>
                  <a:pt x="301" y="46"/>
                </a:lnTo>
                <a:lnTo>
                  <a:pt x="303" y="46"/>
                </a:lnTo>
                <a:lnTo>
                  <a:pt x="305" y="46"/>
                </a:lnTo>
                <a:lnTo>
                  <a:pt x="307" y="46"/>
                </a:lnTo>
                <a:lnTo>
                  <a:pt x="309" y="48"/>
                </a:lnTo>
                <a:lnTo>
                  <a:pt x="309" y="50"/>
                </a:lnTo>
                <a:lnTo>
                  <a:pt x="309" y="52"/>
                </a:lnTo>
                <a:lnTo>
                  <a:pt x="311" y="54"/>
                </a:lnTo>
                <a:lnTo>
                  <a:pt x="313" y="54"/>
                </a:lnTo>
                <a:lnTo>
                  <a:pt x="317" y="54"/>
                </a:lnTo>
                <a:lnTo>
                  <a:pt x="319" y="54"/>
                </a:lnTo>
                <a:lnTo>
                  <a:pt x="319" y="56"/>
                </a:lnTo>
                <a:lnTo>
                  <a:pt x="320" y="57"/>
                </a:lnTo>
                <a:lnTo>
                  <a:pt x="324" y="63"/>
                </a:lnTo>
                <a:lnTo>
                  <a:pt x="326" y="65"/>
                </a:lnTo>
                <a:lnTo>
                  <a:pt x="328" y="69"/>
                </a:lnTo>
                <a:lnTo>
                  <a:pt x="328" y="71"/>
                </a:lnTo>
              </a:path>
            </a:pathLst>
          </a:custGeom>
          <a:solidFill>
            <a:srgbClr val="7030A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56" name="Freeform 466"/>
          <p:cNvSpPr>
            <a:spLocks/>
          </p:cNvSpPr>
          <p:nvPr/>
        </p:nvSpPr>
        <p:spPr bwMode="auto">
          <a:xfrm>
            <a:off x="5084764" y="4100657"/>
            <a:ext cx="536575" cy="923636"/>
          </a:xfrm>
          <a:custGeom>
            <a:avLst/>
            <a:gdLst>
              <a:gd name="T0" fmla="*/ 2147483647 w 489"/>
              <a:gd name="T1" fmla="*/ 2147483647 h 640"/>
              <a:gd name="T2" fmla="*/ 2147483647 w 489"/>
              <a:gd name="T3" fmla="*/ 2147483647 h 640"/>
              <a:gd name="T4" fmla="*/ 2147483647 w 489"/>
              <a:gd name="T5" fmla="*/ 2147483647 h 640"/>
              <a:gd name="T6" fmla="*/ 2147483647 w 489"/>
              <a:gd name="T7" fmla="*/ 2147483647 h 640"/>
              <a:gd name="T8" fmla="*/ 2147483647 w 489"/>
              <a:gd name="T9" fmla="*/ 2147483647 h 640"/>
              <a:gd name="T10" fmla="*/ 2147483647 w 489"/>
              <a:gd name="T11" fmla="*/ 2147483647 h 640"/>
              <a:gd name="T12" fmla="*/ 2147483647 w 489"/>
              <a:gd name="T13" fmla="*/ 2147483647 h 640"/>
              <a:gd name="T14" fmla="*/ 2147483647 w 489"/>
              <a:gd name="T15" fmla="*/ 2147483647 h 640"/>
              <a:gd name="T16" fmla="*/ 2147483647 w 489"/>
              <a:gd name="T17" fmla="*/ 2147483647 h 640"/>
              <a:gd name="T18" fmla="*/ 2147483647 w 489"/>
              <a:gd name="T19" fmla="*/ 2147483647 h 640"/>
              <a:gd name="T20" fmla="*/ 2147483647 w 489"/>
              <a:gd name="T21" fmla="*/ 2147483647 h 640"/>
              <a:gd name="T22" fmla="*/ 2147483647 w 489"/>
              <a:gd name="T23" fmla="*/ 2147483647 h 640"/>
              <a:gd name="T24" fmla="*/ 2147483647 w 489"/>
              <a:gd name="T25" fmla="*/ 2147483647 h 640"/>
              <a:gd name="T26" fmla="*/ 2147483647 w 489"/>
              <a:gd name="T27" fmla="*/ 2147483647 h 640"/>
              <a:gd name="T28" fmla="*/ 2147483647 w 489"/>
              <a:gd name="T29" fmla="*/ 2147483647 h 640"/>
              <a:gd name="T30" fmla="*/ 2147483647 w 489"/>
              <a:gd name="T31" fmla="*/ 2147483647 h 640"/>
              <a:gd name="T32" fmla="*/ 2147483647 w 489"/>
              <a:gd name="T33" fmla="*/ 2147483647 h 640"/>
              <a:gd name="T34" fmla="*/ 2147483647 w 489"/>
              <a:gd name="T35" fmla="*/ 2147483647 h 640"/>
              <a:gd name="T36" fmla="*/ 2147483647 w 489"/>
              <a:gd name="T37" fmla="*/ 2147483647 h 640"/>
              <a:gd name="T38" fmla="*/ 2147483647 w 489"/>
              <a:gd name="T39" fmla="*/ 2147483647 h 640"/>
              <a:gd name="T40" fmla="*/ 2147483647 w 489"/>
              <a:gd name="T41" fmla="*/ 2147483647 h 640"/>
              <a:gd name="T42" fmla="*/ 2147483647 w 489"/>
              <a:gd name="T43" fmla="*/ 2147483647 h 640"/>
              <a:gd name="T44" fmla="*/ 2147483647 w 489"/>
              <a:gd name="T45" fmla="*/ 2147483647 h 640"/>
              <a:gd name="T46" fmla="*/ 2147483647 w 489"/>
              <a:gd name="T47" fmla="*/ 2147483647 h 640"/>
              <a:gd name="T48" fmla="*/ 2147483647 w 489"/>
              <a:gd name="T49" fmla="*/ 2147483647 h 640"/>
              <a:gd name="T50" fmla="*/ 2147483647 w 489"/>
              <a:gd name="T51" fmla="*/ 2147483647 h 640"/>
              <a:gd name="T52" fmla="*/ 2147483647 w 489"/>
              <a:gd name="T53" fmla="*/ 2147483647 h 640"/>
              <a:gd name="T54" fmla="*/ 2147483647 w 489"/>
              <a:gd name="T55" fmla="*/ 2147483647 h 640"/>
              <a:gd name="T56" fmla="*/ 2147483647 w 489"/>
              <a:gd name="T57" fmla="*/ 2147483647 h 640"/>
              <a:gd name="T58" fmla="*/ 2147483647 w 489"/>
              <a:gd name="T59" fmla="*/ 2147483647 h 640"/>
              <a:gd name="T60" fmla="*/ 0 w 489"/>
              <a:gd name="T61" fmla="*/ 2147483647 h 640"/>
              <a:gd name="T62" fmla="*/ 2147483647 w 489"/>
              <a:gd name="T63" fmla="*/ 2147483647 h 640"/>
              <a:gd name="T64" fmla="*/ 2147483647 w 489"/>
              <a:gd name="T65" fmla="*/ 2147483647 h 640"/>
              <a:gd name="T66" fmla="*/ 2147483647 w 489"/>
              <a:gd name="T67" fmla="*/ 2147483647 h 640"/>
              <a:gd name="T68" fmla="*/ 2147483647 w 489"/>
              <a:gd name="T69" fmla="*/ 2147483647 h 640"/>
              <a:gd name="T70" fmla="*/ 2147483647 w 489"/>
              <a:gd name="T71" fmla="*/ 2147483647 h 640"/>
              <a:gd name="T72" fmla="*/ 2147483647 w 489"/>
              <a:gd name="T73" fmla="*/ 2147483647 h 640"/>
              <a:gd name="T74" fmla="*/ 2147483647 w 489"/>
              <a:gd name="T75" fmla="*/ 2147483647 h 640"/>
              <a:gd name="T76" fmla="*/ 2147483647 w 489"/>
              <a:gd name="T77" fmla="*/ 2147483647 h 640"/>
              <a:gd name="T78" fmla="*/ 2147483647 w 489"/>
              <a:gd name="T79" fmla="*/ 2147483647 h 640"/>
              <a:gd name="T80" fmla="*/ 2147483647 w 489"/>
              <a:gd name="T81" fmla="*/ 2147483647 h 640"/>
              <a:gd name="T82" fmla="*/ 2147483647 w 489"/>
              <a:gd name="T83" fmla="*/ 2147483647 h 640"/>
              <a:gd name="T84" fmla="*/ 2147483647 w 489"/>
              <a:gd name="T85" fmla="*/ 2147483647 h 640"/>
              <a:gd name="T86" fmla="*/ 2147483647 w 489"/>
              <a:gd name="T87" fmla="*/ 2147483647 h 640"/>
              <a:gd name="T88" fmla="*/ 2147483647 w 489"/>
              <a:gd name="T89" fmla="*/ 2147483647 h 640"/>
              <a:gd name="T90" fmla="*/ 2147483647 w 489"/>
              <a:gd name="T91" fmla="*/ 2147483647 h 640"/>
              <a:gd name="T92" fmla="*/ 2147483647 w 489"/>
              <a:gd name="T93" fmla="*/ 2147483647 h 640"/>
              <a:gd name="T94" fmla="*/ 2147483647 w 489"/>
              <a:gd name="T95" fmla="*/ 2147483647 h 640"/>
              <a:gd name="T96" fmla="*/ 2147483647 w 489"/>
              <a:gd name="T97" fmla="*/ 2147483647 h 640"/>
              <a:gd name="T98" fmla="*/ 2147483647 w 489"/>
              <a:gd name="T99" fmla="*/ 2147483647 h 640"/>
              <a:gd name="T100" fmla="*/ 2147483647 w 489"/>
              <a:gd name="T101" fmla="*/ 2147483647 h 640"/>
              <a:gd name="T102" fmla="*/ 2147483647 w 489"/>
              <a:gd name="T103" fmla="*/ 2147483647 h 640"/>
              <a:gd name="T104" fmla="*/ 2147483647 w 489"/>
              <a:gd name="T105" fmla="*/ 2147483647 h 640"/>
              <a:gd name="T106" fmla="*/ 2147483647 w 489"/>
              <a:gd name="T107" fmla="*/ 2147483647 h 640"/>
              <a:gd name="T108" fmla="*/ 2147483647 w 489"/>
              <a:gd name="T109" fmla="*/ 2147483647 h 640"/>
              <a:gd name="T110" fmla="*/ 2147483647 w 489"/>
              <a:gd name="T111" fmla="*/ 2147483647 h 640"/>
              <a:gd name="T112" fmla="*/ 2147483647 w 489"/>
              <a:gd name="T113" fmla="*/ 2147483647 h 640"/>
              <a:gd name="T114" fmla="*/ 2147483647 w 489"/>
              <a:gd name="T115" fmla="*/ 2147483647 h 6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89"/>
              <a:gd name="T175" fmla="*/ 0 h 640"/>
              <a:gd name="T176" fmla="*/ 489 w 489"/>
              <a:gd name="T177" fmla="*/ 640 h 64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89" h="640">
                <a:moveTo>
                  <a:pt x="412" y="286"/>
                </a:moveTo>
                <a:lnTo>
                  <a:pt x="416" y="286"/>
                </a:lnTo>
                <a:lnTo>
                  <a:pt x="418" y="284"/>
                </a:lnTo>
                <a:lnTo>
                  <a:pt x="420" y="282"/>
                </a:lnTo>
                <a:lnTo>
                  <a:pt x="422" y="282"/>
                </a:lnTo>
                <a:lnTo>
                  <a:pt x="424" y="282"/>
                </a:lnTo>
                <a:lnTo>
                  <a:pt x="424" y="284"/>
                </a:lnTo>
                <a:lnTo>
                  <a:pt x="424" y="286"/>
                </a:lnTo>
                <a:lnTo>
                  <a:pt x="426" y="288"/>
                </a:lnTo>
                <a:lnTo>
                  <a:pt x="424" y="292"/>
                </a:lnTo>
                <a:lnTo>
                  <a:pt x="424" y="294"/>
                </a:lnTo>
                <a:lnTo>
                  <a:pt x="424" y="296"/>
                </a:lnTo>
                <a:lnTo>
                  <a:pt x="426" y="298"/>
                </a:lnTo>
                <a:lnTo>
                  <a:pt x="428" y="298"/>
                </a:lnTo>
                <a:lnTo>
                  <a:pt x="430" y="296"/>
                </a:lnTo>
                <a:lnTo>
                  <a:pt x="432" y="294"/>
                </a:lnTo>
                <a:lnTo>
                  <a:pt x="433" y="294"/>
                </a:lnTo>
                <a:lnTo>
                  <a:pt x="435" y="298"/>
                </a:lnTo>
                <a:lnTo>
                  <a:pt x="437" y="298"/>
                </a:lnTo>
                <a:lnTo>
                  <a:pt x="441" y="298"/>
                </a:lnTo>
                <a:lnTo>
                  <a:pt x="443" y="299"/>
                </a:lnTo>
                <a:lnTo>
                  <a:pt x="445" y="303"/>
                </a:lnTo>
                <a:lnTo>
                  <a:pt x="447" y="303"/>
                </a:lnTo>
                <a:lnTo>
                  <a:pt x="449" y="301"/>
                </a:lnTo>
                <a:lnTo>
                  <a:pt x="447" y="299"/>
                </a:lnTo>
                <a:lnTo>
                  <a:pt x="449" y="299"/>
                </a:lnTo>
                <a:lnTo>
                  <a:pt x="449" y="298"/>
                </a:lnTo>
                <a:lnTo>
                  <a:pt x="451" y="299"/>
                </a:lnTo>
                <a:lnTo>
                  <a:pt x="453" y="299"/>
                </a:lnTo>
                <a:lnTo>
                  <a:pt x="455" y="301"/>
                </a:lnTo>
                <a:lnTo>
                  <a:pt x="456" y="301"/>
                </a:lnTo>
                <a:lnTo>
                  <a:pt x="458" y="301"/>
                </a:lnTo>
                <a:lnTo>
                  <a:pt x="460" y="303"/>
                </a:lnTo>
                <a:lnTo>
                  <a:pt x="464" y="303"/>
                </a:lnTo>
                <a:lnTo>
                  <a:pt x="466" y="303"/>
                </a:lnTo>
                <a:lnTo>
                  <a:pt x="466" y="305"/>
                </a:lnTo>
                <a:lnTo>
                  <a:pt x="466" y="307"/>
                </a:lnTo>
                <a:lnTo>
                  <a:pt x="468" y="309"/>
                </a:lnTo>
                <a:lnTo>
                  <a:pt x="470" y="309"/>
                </a:lnTo>
                <a:lnTo>
                  <a:pt x="472" y="309"/>
                </a:lnTo>
                <a:lnTo>
                  <a:pt x="472" y="311"/>
                </a:lnTo>
                <a:lnTo>
                  <a:pt x="476" y="313"/>
                </a:lnTo>
                <a:lnTo>
                  <a:pt x="485" y="313"/>
                </a:lnTo>
                <a:lnTo>
                  <a:pt x="489" y="313"/>
                </a:lnTo>
                <a:lnTo>
                  <a:pt x="487" y="319"/>
                </a:lnTo>
                <a:lnTo>
                  <a:pt x="487" y="321"/>
                </a:lnTo>
                <a:lnTo>
                  <a:pt x="485" y="326"/>
                </a:lnTo>
                <a:lnTo>
                  <a:pt x="483" y="328"/>
                </a:lnTo>
                <a:lnTo>
                  <a:pt x="483" y="330"/>
                </a:lnTo>
                <a:lnTo>
                  <a:pt x="481" y="330"/>
                </a:lnTo>
                <a:lnTo>
                  <a:pt x="480" y="330"/>
                </a:lnTo>
                <a:lnTo>
                  <a:pt x="478" y="330"/>
                </a:lnTo>
                <a:lnTo>
                  <a:pt x="476" y="330"/>
                </a:lnTo>
                <a:lnTo>
                  <a:pt x="472" y="330"/>
                </a:lnTo>
                <a:lnTo>
                  <a:pt x="470" y="332"/>
                </a:lnTo>
                <a:lnTo>
                  <a:pt x="468" y="334"/>
                </a:lnTo>
                <a:lnTo>
                  <a:pt x="466" y="336"/>
                </a:lnTo>
                <a:lnTo>
                  <a:pt x="466" y="340"/>
                </a:lnTo>
                <a:lnTo>
                  <a:pt x="464" y="342"/>
                </a:lnTo>
                <a:lnTo>
                  <a:pt x="464" y="343"/>
                </a:lnTo>
                <a:lnTo>
                  <a:pt x="462" y="345"/>
                </a:lnTo>
                <a:lnTo>
                  <a:pt x="458" y="345"/>
                </a:lnTo>
                <a:lnTo>
                  <a:pt x="455" y="347"/>
                </a:lnTo>
                <a:lnTo>
                  <a:pt x="451" y="349"/>
                </a:lnTo>
                <a:lnTo>
                  <a:pt x="445" y="351"/>
                </a:lnTo>
                <a:lnTo>
                  <a:pt x="441" y="355"/>
                </a:lnTo>
                <a:lnTo>
                  <a:pt x="439" y="357"/>
                </a:lnTo>
                <a:lnTo>
                  <a:pt x="437" y="359"/>
                </a:lnTo>
                <a:lnTo>
                  <a:pt x="435" y="363"/>
                </a:lnTo>
                <a:lnTo>
                  <a:pt x="433" y="368"/>
                </a:lnTo>
                <a:lnTo>
                  <a:pt x="433" y="370"/>
                </a:lnTo>
                <a:lnTo>
                  <a:pt x="432" y="372"/>
                </a:lnTo>
                <a:lnTo>
                  <a:pt x="430" y="378"/>
                </a:lnTo>
                <a:lnTo>
                  <a:pt x="426" y="382"/>
                </a:lnTo>
                <a:lnTo>
                  <a:pt x="422" y="389"/>
                </a:lnTo>
                <a:lnTo>
                  <a:pt x="420" y="391"/>
                </a:lnTo>
                <a:lnTo>
                  <a:pt x="418" y="395"/>
                </a:lnTo>
                <a:lnTo>
                  <a:pt x="416" y="401"/>
                </a:lnTo>
                <a:lnTo>
                  <a:pt x="416" y="405"/>
                </a:lnTo>
                <a:lnTo>
                  <a:pt x="414" y="408"/>
                </a:lnTo>
                <a:lnTo>
                  <a:pt x="412" y="410"/>
                </a:lnTo>
                <a:lnTo>
                  <a:pt x="410" y="410"/>
                </a:lnTo>
                <a:lnTo>
                  <a:pt x="410" y="412"/>
                </a:lnTo>
                <a:lnTo>
                  <a:pt x="410" y="416"/>
                </a:lnTo>
                <a:lnTo>
                  <a:pt x="408" y="420"/>
                </a:lnTo>
                <a:lnTo>
                  <a:pt x="408" y="424"/>
                </a:lnTo>
                <a:lnTo>
                  <a:pt x="408" y="426"/>
                </a:lnTo>
                <a:lnTo>
                  <a:pt x="408" y="428"/>
                </a:lnTo>
                <a:lnTo>
                  <a:pt x="410" y="429"/>
                </a:lnTo>
                <a:lnTo>
                  <a:pt x="410" y="433"/>
                </a:lnTo>
                <a:lnTo>
                  <a:pt x="410" y="437"/>
                </a:lnTo>
                <a:lnTo>
                  <a:pt x="412" y="441"/>
                </a:lnTo>
                <a:lnTo>
                  <a:pt x="412" y="443"/>
                </a:lnTo>
                <a:lnTo>
                  <a:pt x="410" y="449"/>
                </a:lnTo>
                <a:lnTo>
                  <a:pt x="410" y="450"/>
                </a:lnTo>
                <a:lnTo>
                  <a:pt x="410" y="454"/>
                </a:lnTo>
                <a:lnTo>
                  <a:pt x="408" y="458"/>
                </a:lnTo>
                <a:lnTo>
                  <a:pt x="405" y="464"/>
                </a:lnTo>
                <a:lnTo>
                  <a:pt x="405" y="466"/>
                </a:lnTo>
                <a:lnTo>
                  <a:pt x="407" y="470"/>
                </a:lnTo>
                <a:lnTo>
                  <a:pt x="408" y="471"/>
                </a:lnTo>
                <a:lnTo>
                  <a:pt x="408" y="475"/>
                </a:lnTo>
                <a:lnTo>
                  <a:pt x="407" y="481"/>
                </a:lnTo>
                <a:lnTo>
                  <a:pt x="407" y="491"/>
                </a:lnTo>
                <a:lnTo>
                  <a:pt x="407" y="492"/>
                </a:lnTo>
                <a:lnTo>
                  <a:pt x="407" y="494"/>
                </a:lnTo>
                <a:lnTo>
                  <a:pt x="399" y="504"/>
                </a:lnTo>
                <a:lnTo>
                  <a:pt x="397" y="506"/>
                </a:lnTo>
                <a:lnTo>
                  <a:pt x="397" y="508"/>
                </a:lnTo>
                <a:lnTo>
                  <a:pt x="397" y="512"/>
                </a:lnTo>
                <a:lnTo>
                  <a:pt x="399" y="513"/>
                </a:lnTo>
                <a:lnTo>
                  <a:pt x="401" y="517"/>
                </a:lnTo>
                <a:lnTo>
                  <a:pt x="401" y="525"/>
                </a:lnTo>
                <a:lnTo>
                  <a:pt x="401" y="529"/>
                </a:lnTo>
                <a:lnTo>
                  <a:pt x="401" y="531"/>
                </a:lnTo>
                <a:lnTo>
                  <a:pt x="399" y="535"/>
                </a:lnTo>
                <a:lnTo>
                  <a:pt x="399" y="536"/>
                </a:lnTo>
                <a:lnTo>
                  <a:pt x="397" y="536"/>
                </a:lnTo>
                <a:lnTo>
                  <a:pt x="395" y="538"/>
                </a:lnTo>
                <a:lnTo>
                  <a:pt x="395" y="540"/>
                </a:lnTo>
                <a:lnTo>
                  <a:pt x="393" y="542"/>
                </a:lnTo>
                <a:lnTo>
                  <a:pt x="391" y="546"/>
                </a:lnTo>
                <a:lnTo>
                  <a:pt x="391" y="550"/>
                </a:lnTo>
                <a:lnTo>
                  <a:pt x="391" y="554"/>
                </a:lnTo>
                <a:lnTo>
                  <a:pt x="389" y="559"/>
                </a:lnTo>
                <a:lnTo>
                  <a:pt x="387" y="565"/>
                </a:lnTo>
                <a:lnTo>
                  <a:pt x="387" y="573"/>
                </a:lnTo>
                <a:lnTo>
                  <a:pt x="387" y="575"/>
                </a:lnTo>
                <a:lnTo>
                  <a:pt x="385" y="580"/>
                </a:lnTo>
                <a:lnTo>
                  <a:pt x="382" y="586"/>
                </a:lnTo>
                <a:lnTo>
                  <a:pt x="382" y="590"/>
                </a:lnTo>
                <a:lnTo>
                  <a:pt x="382" y="594"/>
                </a:lnTo>
                <a:lnTo>
                  <a:pt x="380" y="596"/>
                </a:lnTo>
                <a:lnTo>
                  <a:pt x="380" y="599"/>
                </a:lnTo>
                <a:lnTo>
                  <a:pt x="378" y="601"/>
                </a:lnTo>
                <a:lnTo>
                  <a:pt x="378" y="603"/>
                </a:lnTo>
                <a:lnTo>
                  <a:pt x="374" y="607"/>
                </a:lnTo>
                <a:lnTo>
                  <a:pt x="372" y="609"/>
                </a:lnTo>
                <a:lnTo>
                  <a:pt x="372" y="611"/>
                </a:lnTo>
                <a:lnTo>
                  <a:pt x="368" y="615"/>
                </a:lnTo>
                <a:lnTo>
                  <a:pt x="361" y="620"/>
                </a:lnTo>
                <a:lnTo>
                  <a:pt x="359" y="620"/>
                </a:lnTo>
                <a:lnTo>
                  <a:pt x="359" y="622"/>
                </a:lnTo>
                <a:lnTo>
                  <a:pt x="359" y="626"/>
                </a:lnTo>
                <a:lnTo>
                  <a:pt x="359" y="630"/>
                </a:lnTo>
                <a:lnTo>
                  <a:pt x="362" y="634"/>
                </a:lnTo>
                <a:lnTo>
                  <a:pt x="362" y="636"/>
                </a:lnTo>
                <a:lnTo>
                  <a:pt x="362" y="638"/>
                </a:lnTo>
                <a:lnTo>
                  <a:pt x="362" y="640"/>
                </a:lnTo>
                <a:lnTo>
                  <a:pt x="361" y="640"/>
                </a:lnTo>
                <a:lnTo>
                  <a:pt x="359" y="636"/>
                </a:lnTo>
                <a:lnTo>
                  <a:pt x="357" y="634"/>
                </a:lnTo>
                <a:lnTo>
                  <a:pt x="355" y="630"/>
                </a:lnTo>
                <a:lnTo>
                  <a:pt x="351" y="626"/>
                </a:lnTo>
                <a:lnTo>
                  <a:pt x="351" y="624"/>
                </a:lnTo>
                <a:lnTo>
                  <a:pt x="351" y="622"/>
                </a:lnTo>
                <a:lnTo>
                  <a:pt x="349" y="622"/>
                </a:lnTo>
                <a:lnTo>
                  <a:pt x="347" y="622"/>
                </a:lnTo>
                <a:lnTo>
                  <a:pt x="347" y="624"/>
                </a:lnTo>
                <a:lnTo>
                  <a:pt x="345" y="626"/>
                </a:lnTo>
                <a:lnTo>
                  <a:pt x="345" y="628"/>
                </a:lnTo>
                <a:lnTo>
                  <a:pt x="345" y="630"/>
                </a:lnTo>
                <a:lnTo>
                  <a:pt x="343" y="632"/>
                </a:lnTo>
                <a:lnTo>
                  <a:pt x="343" y="634"/>
                </a:lnTo>
                <a:lnTo>
                  <a:pt x="341" y="634"/>
                </a:lnTo>
                <a:lnTo>
                  <a:pt x="337" y="634"/>
                </a:lnTo>
                <a:lnTo>
                  <a:pt x="330" y="628"/>
                </a:lnTo>
                <a:lnTo>
                  <a:pt x="328" y="628"/>
                </a:lnTo>
                <a:lnTo>
                  <a:pt x="328" y="626"/>
                </a:lnTo>
                <a:lnTo>
                  <a:pt x="330" y="622"/>
                </a:lnTo>
                <a:lnTo>
                  <a:pt x="332" y="620"/>
                </a:lnTo>
                <a:lnTo>
                  <a:pt x="332" y="619"/>
                </a:lnTo>
                <a:lnTo>
                  <a:pt x="330" y="619"/>
                </a:lnTo>
                <a:lnTo>
                  <a:pt x="328" y="617"/>
                </a:lnTo>
                <a:lnTo>
                  <a:pt x="326" y="617"/>
                </a:lnTo>
                <a:lnTo>
                  <a:pt x="326" y="615"/>
                </a:lnTo>
                <a:lnTo>
                  <a:pt x="326" y="613"/>
                </a:lnTo>
                <a:lnTo>
                  <a:pt x="324" y="611"/>
                </a:lnTo>
                <a:lnTo>
                  <a:pt x="320" y="611"/>
                </a:lnTo>
                <a:lnTo>
                  <a:pt x="314" y="613"/>
                </a:lnTo>
                <a:lnTo>
                  <a:pt x="313" y="613"/>
                </a:lnTo>
                <a:lnTo>
                  <a:pt x="311" y="611"/>
                </a:lnTo>
                <a:lnTo>
                  <a:pt x="309" y="609"/>
                </a:lnTo>
                <a:lnTo>
                  <a:pt x="307" y="609"/>
                </a:lnTo>
                <a:lnTo>
                  <a:pt x="303" y="611"/>
                </a:lnTo>
                <a:lnTo>
                  <a:pt x="301" y="615"/>
                </a:lnTo>
                <a:lnTo>
                  <a:pt x="297" y="615"/>
                </a:lnTo>
                <a:lnTo>
                  <a:pt x="293" y="615"/>
                </a:lnTo>
                <a:lnTo>
                  <a:pt x="291" y="615"/>
                </a:lnTo>
                <a:lnTo>
                  <a:pt x="291" y="613"/>
                </a:lnTo>
                <a:lnTo>
                  <a:pt x="293" y="607"/>
                </a:lnTo>
                <a:lnTo>
                  <a:pt x="291" y="605"/>
                </a:lnTo>
                <a:lnTo>
                  <a:pt x="289" y="603"/>
                </a:lnTo>
                <a:lnTo>
                  <a:pt x="288" y="603"/>
                </a:lnTo>
                <a:lnTo>
                  <a:pt x="286" y="603"/>
                </a:lnTo>
                <a:lnTo>
                  <a:pt x="284" y="607"/>
                </a:lnTo>
                <a:lnTo>
                  <a:pt x="282" y="609"/>
                </a:lnTo>
                <a:lnTo>
                  <a:pt x="280" y="607"/>
                </a:lnTo>
                <a:lnTo>
                  <a:pt x="280" y="605"/>
                </a:lnTo>
                <a:lnTo>
                  <a:pt x="278" y="603"/>
                </a:lnTo>
                <a:lnTo>
                  <a:pt x="276" y="599"/>
                </a:lnTo>
                <a:lnTo>
                  <a:pt x="274" y="598"/>
                </a:lnTo>
                <a:lnTo>
                  <a:pt x="268" y="596"/>
                </a:lnTo>
                <a:lnTo>
                  <a:pt x="263" y="592"/>
                </a:lnTo>
                <a:lnTo>
                  <a:pt x="259" y="588"/>
                </a:lnTo>
                <a:lnTo>
                  <a:pt x="257" y="586"/>
                </a:lnTo>
                <a:lnTo>
                  <a:pt x="255" y="584"/>
                </a:lnTo>
                <a:lnTo>
                  <a:pt x="253" y="582"/>
                </a:lnTo>
                <a:lnTo>
                  <a:pt x="249" y="580"/>
                </a:lnTo>
                <a:lnTo>
                  <a:pt x="245" y="577"/>
                </a:lnTo>
                <a:lnTo>
                  <a:pt x="241" y="573"/>
                </a:lnTo>
                <a:lnTo>
                  <a:pt x="234" y="571"/>
                </a:lnTo>
                <a:lnTo>
                  <a:pt x="232" y="571"/>
                </a:lnTo>
                <a:lnTo>
                  <a:pt x="228" y="569"/>
                </a:lnTo>
                <a:lnTo>
                  <a:pt x="224" y="569"/>
                </a:lnTo>
                <a:lnTo>
                  <a:pt x="222" y="571"/>
                </a:lnTo>
                <a:lnTo>
                  <a:pt x="218" y="573"/>
                </a:lnTo>
                <a:lnTo>
                  <a:pt x="217" y="573"/>
                </a:lnTo>
                <a:lnTo>
                  <a:pt x="215" y="573"/>
                </a:lnTo>
                <a:lnTo>
                  <a:pt x="211" y="571"/>
                </a:lnTo>
                <a:lnTo>
                  <a:pt x="209" y="569"/>
                </a:lnTo>
                <a:lnTo>
                  <a:pt x="209" y="567"/>
                </a:lnTo>
                <a:lnTo>
                  <a:pt x="209" y="565"/>
                </a:lnTo>
                <a:lnTo>
                  <a:pt x="209" y="563"/>
                </a:lnTo>
                <a:lnTo>
                  <a:pt x="211" y="561"/>
                </a:lnTo>
                <a:lnTo>
                  <a:pt x="213" y="559"/>
                </a:lnTo>
                <a:lnTo>
                  <a:pt x="215" y="557"/>
                </a:lnTo>
                <a:lnTo>
                  <a:pt x="213" y="557"/>
                </a:lnTo>
                <a:lnTo>
                  <a:pt x="213" y="556"/>
                </a:lnTo>
                <a:lnTo>
                  <a:pt x="211" y="556"/>
                </a:lnTo>
                <a:lnTo>
                  <a:pt x="205" y="556"/>
                </a:lnTo>
                <a:lnTo>
                  <a:pt x="201" y="552"/>
                </a:lnTo>
                <a:lnTo>
                  <a:pt x="201" y="550"/>
                </a:lnTo>
                <a:lnTo>
                  <a:pt x="201" y="548"/>
                </a:lnTo>
                <a:lnTo>
                  <a:pt x="201" y="546"/>
                </a:lnTo>
                <a:lnTo>
                  <a:pt x="201" y="544"/>
                </a:lnTo>
                <a:lnTo>
                  <a:pt x="199" y="542"/>
                </a:lnTo>
                <a:lnTo>
                  <a:pt x="197" y="542"/>
                </a:lnTo>
                <a:lnTo>
                  <a:pt x="197" y="540"/>
                </a:lnTo>
                <a:lnTo>
                  <a:pt x="195" y="538"/>
                </a:lnTo>
                <a:lnTo>
                  <a:pt x="195" y="536"/>
                </a:lnTo>
                <a:lnTo>
                  <a:pt x="195" y="535"/>
                </a:lnTo>
                <a:lnTo>
                  <a:pt x="193" y="535"/>
                </a:lnTo>
                <a:lnTo>
                  <a:pt x="193" y="536"/>
                </a:lnTo>
                <a:lnTo>
                  <a:pt x="192" y="538"/>
                </a:lnTo>
                <a:lnTo>
                  <a:pt x="190" y="540"/>
                </a:lnTo>
                <a:lnTo>
                  <a:pt x="188" y="546"/>
                </a:lnTo>
                <a:lnTo>
                  <a:pt x="188" y="548"/>
                </a:lnTo>
                <a:lnTo>
                  <a:pt x="186" y="548"/>
                </a:lnTo>
                <a:lnTo>
                  <a:pt x="186" y="546"/>
                </a:lnTo>
                <a:lnTo>
                  <a:pt x="184" y="546"/>
                </a:lnTo>
                <a:lnTo>
                  <a:pt x="184" y="542"/>
                </a:lnTo>
                <a:lnTo>
                  <a:pt x="186" y="536"/>
                </a:lnTo>
                <a:lnTo>
                  <a:pt x="186" y="535"/>
                </a:lnTo>
                <a:lnTo>
                  <a:pt x="184" y="535"/>
                </a:lnTo>
                <a:lnTo>
                  <a:pt x="182" y="533"/>
                </a:lnTo>
                <a:lnTo>
                  <a:pt x="174" y="527"/>
                </a:lnTo>
                <a:lnTo>
                  <a:pt x="172" y="525"/>
                </a:lnTo>
                <a:lnTo>
                  <a:pt x="172" y="523"/>
                </a:lnTo>
                <a:lnTo>
                  <a:pt x="172" y="521"/>
                </a:lnTo>
                <a:lnTo>
                  <a:pt x="170" y="517"/>
                </a:lnTo>
                <a:lnTo>
                  <a:pt x="169" y="515"/>
                </a:lnTo>
                <a:lnTo>
                  <a:pt x="167" y="515"/>
                </a:lnTo>
                <a:lnTo>
                  <a:pt x="163" y="515"/>
                </a:lnTo>
                <a:lnTo>
                  <a:pt x="161" y="515"/>
                </a:lnTo>
                <a:lnTo>
                  <a:pt x="159" y="513"/>
                </a:lnTo>
                <a:lnTo>
                  <a:pt x="157" y="512"/>
                </a:lnTo>
                <a:lnTo>
                  <a:pt x="155" y="508"/>
                </a:lnTo>
                <a:lnTo>
                  <a:pt x="153" y="506"/>
                </a:lnTo>
                <a:lnTo>
                  <a:pt x="151" y="502"/>
                </a:lnTo>
                <a:lnTo>
                  <a:pt x="149" y="500"/>
                </a:lnTo>
                <a:lnTo>
                  <a:pt x="144" y="498"/>
                </a:lnTo>
                <a:lnTo>
                  <a:pt x="142" y="496"/>
                </a:lnTo>
                <a:lnTo>
                  <a:pt x="142" y="494"/>
                </a:lnTo>
                <a:lnTo>
                  <a:pt x="144" y="491"/>
                </a:lnTo>
                <a:lnTo>
                  <a:pt x="144" y="489"/>
                </a:lnTo>
                <a:lnTo>
                  <a:pt x="142" y="489"/>
                </a:lnTo>
                <a:lnTo>
                  <a:pt x="142" y="487"/>
                </a:lnTo>
                <a:lnTo>
                  <a:pt x="138" y="485"/>
                </a:lnTo>
                <a:lnTo>
                  <a:pt x="134" y="477"/>
                </a:lnTo>
                <a:lnTo>
                  <a:pt x="132" y="475"/>
                </a:lnTo>
                <a:lnTo>
                  <a:pt x="128" y="470"/>
                </a:lnTo>
                <a:lnTo>
                  <a:pt x="124" y="468"/>
                </a:lnTo>
                <a:lnTo>
                  <a:pt x="124" y="464"/>
                </a:lnTo>
                <a:lnTo>
                  <a:pt x="124" y="462"/>
                </a:lnTo>
                <a:lnTo>
                  <a:pt x="124" y="460"/>
                </a:lnTo>
                <a:lnTo>
                  <a:pt x="122" y="458"/>
                </a:lnTo>
                <a:lnTo>
                  <a:pt x="121" y="456"/>
                </a:lnTo>
                <a:lnTo>
                  <a:pt x="119" y="456"/>
                </a:lnTo>
                <a:lnTo>
                  <a:pt x="117" y="452"/>
                </a:lnTo>
                <a:lnTo>
                  <a:pt x="111" y="450"/>
                </a:lnTo>
                <a:lnTo>
                  <a:pt x="109" y="449"/>
                </a:lnTo>
                <a:lnTo>
                  <a:pt x="107" y="449"/>
                </a:lnTo>
                <a:lnTo>
                  <a:pt x="105" y="447"/>
                </a:lnTo>
                <a:lnTo>
                  <a:pt x="103" y="447"/>
                </a:lnTo>
                <a:lnTo>
                  <a:pt x="99" y="447"/>
                </a:lnTo>
                <a:lnTo>
                  <a:pt x="98" y="445"/>
                </a:lnTo>
                <a:lnTo>
                  <a:pt x="94" y="443"/>
                </a:lnTo>
                <a:lnTo>
                  <a:pt x="94" y="441"/>
                </a:lnTo>
                <a:lnTo>
                  <a:pt x="94" y="435"/>
                </a:lnTo>
                <a:lnTo>
                  <a:pt x="94" y="433"/>
                </a:lnTo>
                <a:lnTo>
                  <a:pt x="92" y="431"/>
                </a:lnTo>
                <a:lnTo>
                  <a:pt x="88" y="429"/>
                </a:lnTo>
                <a:lnTo>
                  <a:pt x="86" y="429"/>
                </a:lnTo>
                <a:lnTo>
                  <a:pt x="82" y="429"/>
                </a:lnTo>
                <a:lnTo>
                  <a:pt x="80" y="429"/>
                </a:lnTo>
                <a:lnTo>
                  <a:pt x="80" y="428"/>
                </a:lnTo>
                <a:lnTo>
                  <a:pt x="76" y="426"/>
                </a:lnTo>
                <a:lnTo>
                  <a:pt x="71" y="420"/>
                </a:lnTo>
                <a:lnTo>
                  <a:pt x="67" y="418"/>
                </a:lnTo>
                <a:lnTo>
                  <a:pt x="63" y="414"/>
                </a:lnTo>
                <a:lnTo>
                  <a:pt x="61" y="410"/>
                </a:lnTo>
                <a:lnTo>
                  <a:pt x="59" y="406"/>
                </a:lnTo>
                <a:lnTo>
                  <a:pt x="57" y="403"/>
                </a:lnTo>
                <a:lnTo>
                  <a:pt x="55" y="401"/>
                </a:lnTo>
                <a:lnTo>
                  <a:pt x="53" y="399"/>
                </a:lnTo>
                <a:lnTo>
                  <a:pt x="51" y="397"/>
                </a:lnTo>
                <a:lnTo>
                  <a:pt x="48" y="395"/>
                </a:lnTo>
                <a:lnTo>
                  <a:pt x="46" y="393"/>
                </a:lnTo>
                <a:lnTo>
                  <a:pt x="42" y="389"/>
                </a:lnTo>
                <a:lnTo>
                  <a:pt x="40" y="389"/>
                </a:lnTo>
                <a:lnTo>
                  <a:pt x="38" y="389"/>
                </a:lnTo>
                <a:lnTo>
                  <a:pt x="32" y="389"/>
                </a:lnTo>
                <a:lnTo>
                  <a:pt x="30" y="389"/>
                </a:lnTo>
                <a:lnTo>
                  <a:pt x="28" y="389"/>
                </a:lnTo>
                <a:lnTo>
                  <a:pt x="26" y="387"/>
                </a:lnTo>
                <a:lnTo>
                  <a:pt x="26" y="385"/>
                </a:lnTo>
                <a:lnTo>
                  <a:pt x="26" y="378"/>
                </a:lnTo>
                <a:lnTo>
                  <a:pt x="26" y="376"/>
                </a:lnTo>
                <a:lnTo>
                  <a:pt x="25" y="376"/>
                </a:lnTo>
                <a:lnTo>
                  <a:pt x="25" y="374"/>
                </a:lnTo>
                <a:lnTo>
                  <a:pt x="25" y="372"/>
                </a:lnTo>
                <a:lnTo>
                  <a:pt x="21" y="359"/>
                </a:lnTo>
                <a:lnTo>
                  <a:pt x="21" y="349"/>
                </a:lnTo>
                <a:lnTo>
                  <a:pt x="19" y="336"/>
                </a:lnTo>
                <a:lnTo>
                  <a:pt x="15" y="315"/>
                </a:lnTo>
                <a:lnTo>
                  <a:pt x="13" y="311"/>
                </a:lnTo>
                <a:lnTo>
                  <a:pt x="9" y="307"/>
                </a:lnTo>
                <a:lnTo>
                  <a:pt x="3" y="294"/>
                </a:lnTo>
                <a:lnTo>
                  <a:pt x="2" y="290"/>
                </a:lnTo>
                <a:lnTo>
                  <a:pt x="0" y="280"/>
                </a:lnTo>
                <a:lnTo>
                  <a:pt x="0" y="277"/>
                </a:lnTo>
                <a:lnTo>
                  <a:pt x="0" y="267"/>
                </a:lnTo>
                <a:lnTo>
                  <a:pt x="0" y="265"/>
                </a:lnTo>
                <a:lnTo>
                  <a:pt x="0" y="261"/>
                </a:lnTo>
                <a:lnTo>
                  <a:pt x="2" y="256"/>
                </a:lnTo>
                <a:lnTo>
                  <a:pt x="5" y="250"/>
                </a:lnTo>
                <a:lnTo>
                  <a:pt x="7" y="248"/>
                </a:lnTo>
                <a:lnTo>
                  <a:pt x="7" y="244"/>
                </a:lnTo>
                <a:lnTo>
                  <a:pt x="9" y="238"/>
                </a:lnTo>
                <a:lnTo>
                  <a:pt x="11" y="227"/>
                </a:lnTo>
                <a:lnTo>
                  <a:pt x="11" y="215"/>
                </a:lnTo>
                <a:lnTo>
                  <a:pt x="13" y="208"/>
                </a:lnTo>
                <a:lnTo>
                  <a:pt x="13" y="204"/>
                </a:lnTo>
                <a:lnTo>
                  <a:pt x="13" y="202"/>
                </a:lnTo>
                <a:lnTo>
                  <a:pt x="17" y="187"/>
                </a:lnTo>
                <a:lnTo>
                  <a:pt x="17" y="183"/>
                </a:lnTo>
                <a:lnTo>
                  <a:pt x="17" y="177"/>
                </a:lnTo>
                <a:lnTo>
                  <a:pt x="15" y="170"/>
                </a:lnTo>
                <a:lnTo>
                  <a:pt x="15" y="166"/>
                </a:lnTo>
                <a:lnTo>
                  <a:pt x="15" y="162"/>
                </a:lnTo>
                <a:lnTo>
                  <a:pt x="15" y="156"/>
                </a:lnTo>
                <a:lnTo>
                  <a:pt x="13" y="152"/>
                </a:lnTo>
                <a:lnTo>
                  <a:pt x="13" y="149"/>
                </a:lnTo>
                <a:lnTo>
                  <a:pt x="13" y="145"/>
                </a:lnTo>
                <a:lnTo>
                  <a:pt x="13" y="143"/>
                </a:lnTo>
                <a:lnTo>
                  <a:pt x="15" y="143"/>
                </a:lnTo>
                <a:lnTo>
                  <a:pt x="17" y="137"/>
                </a:lnTo>
                <a:lnTo>
                  <a:pt x="17" y="133"/>
                </a:lnTo>
                <a:lnTo>
                  <a:pt x="19" y="131"/>
                </a:lnTo>
                <a:lnTo>
                  <a:pt x="19" y="128"/>
                </a:lnTo>
                <a:lnTo>
                  <a:pt x="19" y="122"/>
                </a:lnTo>
                <a:lnTo>
                  <a:pt x="19" y="116"/>
                </a:lnTo>
                <a:lnTo>
                  <a:pt x="23" y="108"/>
                </a:lnTo>
                <a:lnTo>
                  <a:pt x="23" y="107"/>
                </a:lnTo>
                <a:lnTo>
                  <a:pt x="23" y="105"/>
                </a:lnTo>
                <a:lnTo>
                  <a:pt x="25" y="101"/>
                </a:lnTo>
                <a:lnTo>
                  <a:pt x="25" y="99"/>
                </a:lnTo>
                <a:lnTo>
                  <a:pt x="26" y="93"/>
                </a:lnTo>
                <a:lnTo>
                  <a:pt x="30" y="84"/>
                </a:lnTo>
                <a:lnTo>
                  <a:pt x="30" y="82"/>
                </a:lnTo>
                <a:lnTo>
                  <a:pt x="34" y="78"/>
                </a:lnTo>
                <a:lnTo>
                  <a:pt x="34" y="76"/>
                </a:lnTo>
                <a:lnTo>
                  <a:pt x="32" y="74"/>
                </a:lnTo>
                <a:lnTo>
                  <a:pt x="34" y="72"/>
                </a:lnTo>
                <a:lnTo>
                  <a:pt x="36" y="70"/>
                </a:lnTo>
                <a:lnTo>
                  <a:pt x="34" y="68"/>
                </a:lnTo>
                <a:lnTo>
                  <a:pt x="34" y="66"/>
                </a:lnTo>
                <a:lnTo>
                  <a:pt x="38" y="63"/>
                </a:lnTo>
                <a:lnTo>
                  <a:pt x="38" y="61"/>
                </a:lnTo>
                <a:lnTo>
                  <a:pt x="38" y="59"/>
                </a:lnTo>
                <a:lnTo>
                  <a:pt x="40" y="53"/>
                </a:lnTo>
                <a:lnTo>
                  <a:pt x="40" y="43"/>
                </a:lnTo>
                <a:lnTo>
                  <a:pt x="40" y="36"/>
                </a:lnTo>
                <a:lnTo>
                  <a:pt x="42" y="34"/>
                </a:lnTo>
                <a:lnTo>
                  <a:pt x="44" y="30"/>
                </a:lnTo>
                <a:lnTo>
                  <a:pt x="44" y="28"/>
                </a:lnTo>
                <a:lnTo>
                  <a:pt x="44" y="26"/>
                </a:lnTo>
                <a:lnTo>
                  <a:pt x="46" y="24"/>
                </a:lnTo>
                <a:lnTo>
                  <a:pt x="48" y="15"/>
                </a:lnTo>
                <a:lnTo>
                  <a:pt x="50" y="9"/>
                </a:lnTo>
                <a:lnTo>
                  <a:pt x="50" y="7"/>
                </a:lnTo>
                <a:lnTo>
                  <a:pt x="50" y="5"/>
                </a:lnTo>
                <a:lnTo>
                  <a:pt x="50" y="3"/>
                </a:lnTo>
                <a:lnTo>
                  <a:pt x="51" y="0"/>
                </a:lnTo>
                <a:lnTo>
                  <a:pt x="55" y="1"/>
                </a:lnTo>
                <a:lnTo>
                  <a:pt x="63" y="1"/>
                </a:lnTo>
                <a:lnTo>
                  <a:pt x="65" y="1"/>
                </a:lnTo>
                <a:lnTo>
                  <a:pt x="69" y="3"/>
                </a:lnTo>
                <a:lnTo>
                  <a:pt x="71" y="3"/>
                </a:lnTo>
                <a:lnTo>
                  <a:pt x="73" y="1"/>
                </a:lnTo>
                <a:lnTo>
                  <a:pt x="76" y="1"/>
                </a:lnTo>
                <a:lnTo>
                  <a:pt x="82" y="3"/>
                </a:lnTo>
                <a:lnTo>
                  <a:pt x="84" y="3"/>
                </a:lnTo>
                <a:lnTo>
                  <a:pt x="88" y="5"/>
                </a:lnTo>
                <a:lnTo>
                  <a:pt x="90" y="7"/>
                </a:lnTo>
                <a:lnTo>
                  <a:pt x="92" y="7"/>
                </a:lnTo>
                <a:lnTo>
                  <a:pt x="96" y="7"/>
                </a:lnTo>
                <a:lnTo>
                  <a:pt x="101" y="9"/>
                </a:lnTo>
                <a:lnTo>
                  <a:pt x="107" y="13"/>
                </a:lnTo>
                <a:lnTo>
                  <a:pt x="117" y="17"/>
                </a:lnTo>
                <a:lnTo>
                  <a:pt x="119" y="17"/>
                </a:lnTo>
                <a:lnTo>
                  <a:pt x="119" y="19"/>
                </a:lnTo>
                <a:lnTo>
                  <a:pt x="121" y="21"/>
                </a:lnTo>
                <a:lnTo>
                  <a:pt x="122" y="21"/>
                </a:lnTo>
                <a:lnTo>
                  <a:pt x="126" y="19"/>
                </a:lnTo>
                <a:lnTo>
                  <a:pt x="132" y="19"/>
                </a:lnTo>
                <a:lnTo>
                  <a:pt x="136" y="19"/>
                </a:lnTo>
                <a:lnTo>
                  <a:pt x="136" y="21"/>
                </a:lnTo>
                <a:lnTo>
                  <a:pt x="142" y="24"/>
                </a:lnTo>
                <a:lnTo>
                  <a:pt x="142" y="26"/>
                </a:lnTo>
                <a:lnTo>
                  <a:pt x="142" y="28"/>
                </a:lnTo>
                <a:lnTo>
                  <a:pt x="140" y="30"/>
                </a:lnTo>
                <a:lnTo>
                  <a:pt x="140" y="34"/>
                </a:lnTo>
                <a:lnTo>
                  <a:pt x="138" y="36"/>
                </a:lnTo>
                <a:lnTo>
                  <a:pt x="138" y="38"/>
                </a:lnTo>
                <a:lnTo>
                  <a:pt x="138" y="40"/>
                </a:lnTo>
                <a:lnTo>
                  <a:pt x="132" y="42"/>
                </a:lnTo>
                <a:lnTo>
                  <a:pt x="132" y="43"/>
                </a:lnTo>
                <a:lnTo>
                  <a:pt x="130" y="45"/>
                </a:lnTo>
                <a:lnTo>
                  <a:pt x="130" y="47"/>
                </a:lnTo>
                <a:lnTo>
                  <a:pt x="130" y="51"/>
                </a:lnTo>
                <a:lnTo>
                  <a:pt x="130" y="53"/>
                </a:lnTo>
                <a:lnTo>
                  <a:pt x="132" y="59"/>
                </a:lnTo>
                <a:lnTo>
                  <a:pt x="132" y="61"/>
                </a:lnTo>
                <a:lnTo>
                  <a:pt x="130" y="64"/>
                </a:lnTo>
                <a:lnTo>
                  <a:pt x="130" y="66"/>
                </a:lnTo>
                <a:lnTo>
                  <a:pt x="130" y="70"/>
                </a:lnTo>
                <a:lnTo>
                  <a:pt x="130" y="74"/>
                </a:lnTo>
                <a:lnTo>
                  <a:pt x="130" y="76"/>
                </a:lnTo>
                <a:lnTo>
                  <a:pt x="128" y="78"/>
                </a:lnTo>
                <a:lnTo>
                  <a:pt x="126" y="82"/>
                </a:lnTo>
                <a:lnTo>
                  <a:pt x="124" y="87"/>
                </a:lnTo>
                <a:lnTo>
                  <a:pt x="122" y="89"/>
                </a:lnTo>
                <a:lnTo>
                  <a:pt x="122" y="91"/>
                </a:lnTo>
                <a:lnTo>
                  <a:pt x="122" y="93"/>
                </a:lnTo>
                <a:lnTo>
                  <a:pt x="117" y="103"/>
                </a:lnTo>
                <a:lnTo>
                  <a:pt x="117" y="108"/>
                </a:lnTo>
                <a:lnTo>
                  <a:pt x="115" y="110"/>
                </a:lnTo>
                <a:lnTo>
                  <a:pt x="113" y="112"/>
                </a:lnTo>
                <a:lnTo>
                  <a:pt x="111" y="114"/>
                </a:lnTo>
                <a:lnTo>
                  <a:pt x="109" y="114"/>
                </a:lnTo>
                <a:lnTo>
                  <a:pt x="107" y="116"/>
                </a:lnTo>
                <a:lnTo>
                  <a:pt x="107" y="118"/>
                </a:lnTo>
                <a:lnTo>
                  <a:pt x="103" y="118"/>
                </a:lnTo>
                <a:lnTo>
                  <a:pt x="101" y="118"/>
                </a:lnTo>
                <a:lnTo>
                  <a:pt x="101" y="120"/>
                </a:lnTo>
                <a:lnTo>
                  <a:pt x="99" y="124"/>
                </a:lnTo>
                <a:lnTo>
                  <a:pt x="98" y="126"/>
                </a:lnTo>
                <a:lnTo>
                  <a:pt x="98" y="128"/>
                </a:lnTo>
                <a:lnTo>
                  <a:pt x="94" y="135"/>
                </a:lnTo>
                <a:lnTo>
                  <a:pt x="92" y="137"/>
                </a:lnTo>
                <a:lnTo>
                  <a:pt x="90" y="141"/>
                </a:lnTo>
                <a:lnTo>
                  <a:pt x="88" y="143"/>
                </a:lnTo>
                <a:lnTo>
                  <a:pt x="88" y="145"/>
                </a:lnTo>
                <a:lnTo>
                  <a:pt x="88" y="147"/>
                </a:lnTo>
                <a:lnTo>
                  <a:pt x="88" y="152"/>
                </a:lnTo>
                <a:lnTo>
                  <a:pt x="90" y="156"/>
                </a:lnTo>
                <a:lnTo>
                  <a:pt x="90" y="164"/>
                </a:lnTo>
                <a:lnTo>
                  <a:pt x="92" y="175"/>
                </a:lnTo>
                <a:lnTo>
                  <a:pt x="92" y="179"/>
                </a:lnTo>
                <a:lnTo>
                  <a:pt x="92" y="181"/>
                </a:lnTo>
                <a:lnTo>
                  <a:pt x="92" y="185"/>
                </a:lnTo>
                <a:lnTo>
                  <a:pt x="92" y="187"/>
                </a:lnTo>
                <a:lnTo>
                  <a:pt x="94" y="191"/>
                </a:lnTo>
                <a:lnTo>
                  <a:pt x="94" y="194"/>
                </a:lnTo>
                <a:lnTo>
                  <a:pt x="92" y="200"/>
                </a:lnTo>
                <a:lnTo>
                  <a:pt x="92" y="202"/>
                </a:lnTo>
                <a:lnTo>
                  <a:pt x="92" y="210"/>
                </a:lnTo>
                <a:lnTo>
                  <a:pt x="92" y="214"/>
                </a:lnTo>
                <a:lnTo>
                  <a:pt x="92" y="215"/>
                </a:lnTo>
                <a:lnTo>
                  <a:pt x="94" y="219"/>
                </a:lnTo>
                <a:lnTo>
                  <a:pt x="94" y="227"/>
                </a:lnTo>
                <a:lnTo>
                  <a:pt x="92" y="238"/>
                </a:lnTo>
                <a:lnTo>
                  <a:pt x="92" y="240"/>
                </a:lnTo>
                <a:lnTo>
                  <a:pt x="94" y="240"/>
                </a:lnTo>
                <a:lnTo>
                  <a:pt x="94" y="244"/>
                </a:lnTo>
                <a:lnTo>
                  <a:pt x="94" y="246"/>
                </a:lnTo>
                <a:lnTo>
                  <a:pt x="94" y="250"/>
                </a:lnTo>
                <a:lnTo>
                  <a:pt x="92" y="252"/>
                </a:lnTo>
                <a:lnTo>
                  <a:pt x="88" y="254"/>
                </a:lnTo>
                <a:lnTo>
                  <a:pt x="86" y="256"/>
                </a:lnTo>
                <a:lnTo>
                  <a:pt x="84" y="257"/>
                </a:lnTo>
                <a:lnTo>
                  <a:pt x="84" y="261"/>
                </a:lnTo>
                <a:lnTo>
                  <a:pt x="86" y="263"/>
                </a:lnTo>
                <a:lnTo>
                  <a:pt x="86" y="265"/>
                </a:lnTo>
                <a:lnTo>
                  <a:pt x="86" y="267"/>
                </a:lnTo>
                <a:lnTo>
                  <a:pt x="84" y="269"/>
                </a:lnTo>
                <a:lnTo>
                  <a:pt x="84" y="271"/>
                </a:lnTo>
                <a:lnTo>
                  <a:pt x="88" y="273"/>
                </a:lnTo>
                <a:lnTo>
                  <a:pt x="90" y="273"/>
                </a:lnTo>
                <a:lnTo>
                  <a:pt x="92" y="273"/>
                </a:lnTo>
                <a:lnTo>
                  <a:pt x="99" y="277"/>
                </a:lnTo>
                <a:lnTo>
                  <a:pt x="101" y="277"/>
                </a:lnTo>
                <a:lnTo>
                  <a:pt x="103" y="277"/>
                </a:lnTo>
                <a:lnTo>
                  <a:pt x="113" y="278"/>
                </a:lnTo>
                <a:lnTo>
                  <a:pt x="117" y="278"/>
                </a:lnTo>
                <a:lnTo>
                  <a:pt x="122" y="280"/>
                </a:lnTo>
                <a:lnTo>
                  <a:pt x="126" y="282"/>
                </a:lnTo>
                <a:lnTo>
                  <a:pt x="128" y="282"/>
                </a:lnTo>
                <a:lnTo>
                  <a:pt x="132" y="286"/>
                </a:lnTo>
                <a:lnTo>
                  <a:pt x="136" y="286"/>
                </a:lnTo>
                <a:lnTo>
                  <a:pt x="138" y="288"/>
                </a:lnTo>
                <a:lnTo>
                  <a:pt x="140" y="288"/>
                </a:lnTo>
                <a:lnTo>
                  <a:pt x="142" y="288"/>
                </a:lnTo>
                <a:lnTo>
                  <a:pt x="146" y="288"/>
                </a:lnTo>
                <a:lnTo>
                  <a:pt x="147" y="288"/>
                </a:lnTo>
                <a:lnTo>
                  <a:pt x="151" y="288"/>
                </a:lnTo>
                <a:lnTo>
                  <a:pt x="161" y="286"/>
                </a:lnTo>
                <a:lnTo>
                  <a:pt x="167" y="286"/>
                </a:lnTo>
                <a:lnTo>
                  <a:pt x="170" y="286"/>
                </a:lnTo>
                <a:lnTo>
                  <a:pt x="178" y="288"/>
                </a:lnTo>
                <a:lnTo>
                  <a:pt x="180" y="288"/>
                </a:lnTo>
                <a:lnTo>
                  <a:pt x="182" y="290"/>
                </a:lnTo>
                <a:lnTo>
                  <a:pt x="182" y="292"/>
                </a:lnTo>
                <a:lnTo>
                  <a:pt x="188" y="296"/>
                </a:lnTo>
                <a:lnTo>
                  <a:pt x="190" y="298"/>
                </a:lnTo>
                <a:lnTo>
                  <a:pt x="192" y="299"/>
                </a:lnTo>
                <a:lnTo>
                  <a:pt x="193" y="301"/>
                </a:lnTo>
                <a:lnTo>
                  <a:pt x="195" y="303"/>
                </a:lnTo>
                <a:lnTo>
                  <a:pt x="197" y="303"/>
                </a:lnTo>
                <a:lnTo>
                  <a:pt x="201" y="303"/>
                </a:lnTo>
                <a:lnTo>
                  <a:pt x="203" y="301"/>
                </a:lnTo>
                <a:lnTo>
                  <a:pt x="205" y="299"/>
                </a:lnTo>
                <a:lnTo>
                  <a:pt x="207" y="299"/>
                </a:lnTo>
                <a:lnTo>
                  <a:pt x="207" y="298"/>
                </a:lnTo>
                <a:lnTo>
                  <a:pt x="209" y="296"/>
                </a:lnTo>
                <a:lnTo>
                  <a:pt x="213" y="296"/>
                </a:lnTo>
                <a:lnTo>
                  <a:pt x="215" y="296"/>
                </a:lnTo>
                <a:lnTo>
                  <a:pt x="220" y="298"/>
                </a:lnTo>
                <a:lnTo>
                  <a:pt x="224" y="296"/>
                </a:lnTo>
                <a:lnTo>
                  <a:pt x="230" y="296"/>
                </a:lnTo>
                <a:lnTo>
                  <a:pt x="234" y="296"/>
                </a:lnTo>
                <a:lnTo>
                  <a:pt x="238" y="296"/>
                </a:lnTo>
                <a:lnTo>
                  <a:pt x="241" y="298"/>
                </a:lnTo>
                <a:lnTo>
                  <a:pt x="241" y="296"/>
                </a:lnTo>
                <a:lnTo>
                  <a:pt x="243" y="294"/>
                </a:lnTo>
                <a:lnTo>
                  <a:pt x="245" y="294"/>
                </a:lnTo>
                <a:lnTo>
                  <a:pt x="247" y="294"/>
                </a:lnTo>
                <a:lnTo>
                  <a:pt x="251" y="296"/>
                </a:lnTo>
                <a:lnTo>
                  <a:pt x="253" y="296"/>
                </a:lnTo>
                <a:lnTo>
                  <a:pt x="257" y="296"/>
                </a:lnTo>
                <a:lnTo>
                  <a:pt x="259" y="296"/>
                </a:lnTo>
                <a:lnTo>
                  <a:pt x="261" y="298"/>
                </a:lnTo>
                <a:lnTo>
                  <a:pt x="263" y="299"/>
                </a:lnTo>
                <a:lnTo>
                  <a:pt x="265" y="299"/>
                </a:lnTo>
                <a:lnTo>
                  <a:pt x="266" y="299"/>
                </a:lnTo>
                <a:lnTo>
                  <a:pt x="266" y="298"/>
                </a:lnTo>
                <a:lnTo>
                  <a:pt x="266" y="294"/>
                </a:lnTo>
                <a:lnTo>
                  <a:pt x="266" y="292"/>
                </a:lnTo>
                <a:lnTo>
                  <a:pt x="266" y="288"/>
                </a:lnTo>
                <a:lnTo>
                  <a:pt x="268" y="284"/>
                </a:lnTo>
                <a:lnTo>
                  <a:pt x="272" y="278"/>
                </a:lnTo>
                <a:lnTo>
                  <a:pt x="274" y="275"/>
                </a:lnTo>
                <a:lnTo>
                  <a:pt x="276" y="269"/>
                </a:lnTo>
                <a:lnTo>
                  <a:pt x="278" y="263"/>
                </a:lnTo>
                <a:lnTo>
                  <a:pt x="280" y="259"/>
                </a:lnTo>
                <a:lnTo>
                  <a:pt x="280" y="257"/>
                </a:lnTo>
                <a:lnTo>
                  <a:pt x="282" y="259"/>
                </a:lnTo>
                <a:lnTo>
                  <a:pt x="288" y="259"/>
                </a:lnTo>
                <a:lnTo>
                  <a:pt x="289" y="261"/>
                </a:lnTo>
                <a:lnTo>
                  <a:pt x="291" y="261"/>
                </a:lnTo>
                <a:lnTo>
                  <a:pt x="291" y="259"/>
                </a:lnTo>
                <a:lnTo>
                  <a:pt x="295" y="248"/>
                </a:lnTo>
                <a:lnTo>
                  <a:pt x="295" y="238"/>
                </a:lnTo>
                <a:lnTo>
                  <a:pt x="297" y="238"/>
                </a:lnTo>
                <a:lnTo>
                  <a:pt x="297" y="236"/>
                </a:lnTo>
                <a:lnTo>
                  <a:pt x="299" y="236"/>
                </a:lnTo>
                <a:lnTo>
                  <a:pt x="301" y="238"/>
                </a:lnTo>
                <a:lnTo>
                  <a:pt x="303" y="238"/>
                </a:lnTo>
                <a:lnTo>
                  <a:pt x="311" y="238"/>
                </a:lnTo>
                <a:lnTo>
                  <a:pt x="313" y="238"/>
                </a:lnTo>
                <a:lnTo>
                  <a:pt x="314" y="238"/>
                </a:lnTo>
                <a:lnTo>
                  <a:pt x="316" y="236"/>
                </a:lnTo>
                <a:lnTo>
                  <a:pt x="320" y="235"/>
                </a:lnTo>
                <a:lnTo>
                  <a:pt x="322" y="235"/>
                </a:lnTo>
                <a:lnTo>
                  <a:pt x="326" y="235"/>
                </a:lnTo>
                <a:lnTo>
                  <a:pt x="328" y="235"/>
                </a:lnTo>
                <a:lnTo>
                  <a:pt x="330" y="236"/>
                </a:lnTo>
                <a:lnTo>
                  <a:pt x="330" y="238"/>
                </a:lnTo>
                <a:lnTo>
                  <a:pt x="332" y="242"/>
                </a:lnTo>
                <a:lnTo>
                  <a:pt x="334" y="244"/>
                </a:lnTo>
                <a:lnTo>
                  <a:pt x="336" y="246"/>
                </a:lnTo>
                <a:lnTo>
                  <a:pt x="337" y="246"/>
                </a:lnTo>
                <a:lnTo>
                  <a:pt x="339" y="246"/>
                </a:lnTo>
                <a:lnTo>
                  <a:pt x="343" y="244"/>
                </a:lnTo>
                <a:lnTo>
                  <a:pt x="347" y="244"/>
                </a:lnTo>
                <a:lnTo>
                  <a:pt x="351" y="246"/>
                </a:lnTo>
                <a:lnTo>
                  <a:pt x="353" y="246"/>
                </a:lnTo>
                <a:lnTo>
                  <a:pt x="355" y="246"/>
                </a:lnTo>
                <a:lnTo>
                  <a:pt x="357" y="248"/>
                </a:lnTo>
                <a:lnTo>
                  <a:pt x="361" y="246"/>
                </a:lnTo>
                <a:lnTo>
                  <a:pt x="364" y="248"/>
                </a:lnTo>
                <a:lnTo>
                  <a:pt x="366" y="248"/>
                </a:lnTo>
                <a:lnTo>
                  <a:pt x="366" y="250"/>
                </a:lnTo>
                <a:lnTo>
                  <a:pt x="366" y="252"/>
                </a:lnTo>
                <a:lnTo>
                  <a:pt x="368" y="252"/>
                </a:lnTo>
                <a:lnTo>
                  <a:pt x="370" y="256"/>
                </a:lnTo>
                <a:lnTo>
                  <a:pt x="372" y="257"/>
                </a:lnTo>
                <a:lnTo>
                  <a:pt x="374" y="257"/>
                </a:lnTo>
                <a:lnTo>
                  <a:pt x="376" y="257"/>
                </a:lnTo>
                <a:lnTo>
                  <a:pt x="374" y="261"/>
                </a:lnTo>
                <a:lnTo>
                  <a:pt x="376" y="261"/>
                </a:lnTo>
                <a:lnTo>
                  <a:pt x="376" y="263"/>
                </a:lnTo>
                <a:lnTo>
                  <a:pt x="378" y="263"/>
                </a:lnTo>
                <a:lnTo>
                  <a:pt x="380" y="259"/>
                </a:lnTo>
                <a:lnTo>
                  <a:pt x="382" y="259"/>
                </a:lnTo>
                <a:lnTo>
                  <a:pt x="384" y="257"/>
                </a:lnTo>
                <a:lnTo>
                  <a:pt x="385" y="259"/>
                </a:lnTo>
                <a:lnTo>
                  <a:pt x="389" y="263"/>
                </a:lnTo>
                <a:lnTo>
                  <a:pt x="391" y="265"/>
                </a:lnTo>
                <a:lnTo>
                  <a:pt x="393" y="265"/>
                </a:lnTo>
                <a:lnTo>
                  <a:pt x="393" y="267"/>
                </a:lnTo>
                <a:lnTo>
                  <a:pt x="395" y="269"/>
                </a:lnTo>
                <a:lnTo>
                  <a:pt x="397" y="271"/>
                </a:lnTo>
                <a:lnTo>
                  <a:pt x="399" y="273"/>
                </a:lnTo>
                <a:lnTo>
                  <a:pt x="405" y="275"/>
                </a:lnTo>
                <a:lnTo>
                  <a:pt x="405" y="277"/>
                </a:lnTo>
                <a:lnTo>
                  <a:pt x="408" y="280"/>
                </a:lnTo>
                <a:lnTo>
                  <a:pt x="408" y="282"/>
                </a:lnTo>
                <a:lnTo>
                  <a:pt x="410" y="284"/>
                </a:lnTo>
                <a:lnTo>
                  <a:pt x="412" y="286"/>
                </a:lnTo>
              </a:path>
            </a:pathLst>
          </a:custGeom>
          <a:solidFill>
            <a:srgbClr val="00B05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57" name="Freeform 467"/>
          <p:cNvSpPr>
            <a:spLocks/>
          </p:cNvSpPr>
          <p:nvPr/>
        </p:nvSpPr>
        <p:spPr bwMode="auto">
          <a:xfrm>
            <a:off x="5478463" y="5087000"/>
            <a:ext cx="241300" cy="330489"/>
          </a:xfrm>
          <a:custGeom>
            <a:avLst/>
            <a:gdLst>
              <a:gd name="T0" fmla="*/ 2147483647 w 220"/>
              <a:gd name="T1" fmla="*/ 2147483647 h 229"/>
              <a:gd name="T2" fmla="*/ 2147483647 w 220"/>
              <a:gd name="T3" fmla="*/ 2147483647 h 229"/>
              <a:gd name="T4" fmla="*/ 2147483647 w 220"/>
              <a:gd name="T5" fmla="*/ 2147483647 h 229"/>
              <a:gd name="T6" fmla="*/ 2147483647 w 220"/>
              <a:gd name="T7" fmla="*/ 2147483647 h 229"/>
              <a:gd name="T8" fmla="*/ 2147483647 w 220"/>
              <a:gd name="T9" fmla="*/ 2147483647 h 229"/>
              <a:gd name="T10" fmla="*/ 2147483647 w 220"/>
              <a:gd name="T11" fmla="*/ 2147483647 h 229"/>
              <a:gd name="T12" fmla="*/ 2147483647 w 220"/>
              <a:gd name="T13" fmla="*/ 2147483647 h 229"/>
              <a:gd name="T14" fmla="*/ 2147483647 w 220"/>
              <a:gd name="T15" fmla="*/ 2147483647 h 229"/>
              <a:gd name="T16" fmla="*/ 2147483647 w 220"/>
              <a:gd name="T17" fmla="*/ 2147483647 h 229"/>
              <a:gd name="T18" fmla="*/ 2147483647 w 220"/>
              <a:gd name="T19" fmla="*/ 2147483647 h 229"/>
              <a:gd name="T20" fmla="*/ 2147483647 w 220"/>
              <a:gd name="T21" fmla="*/ 2147483647 h 229"/>
              <a:gd name="T22" fmla="*/ 2147483647 w 220"/>
              <a:gd name="T23" fmla="*/ 2147483647 h 229"/>
              <a:gd name="T24" fmla="*/ 2147483647 w 220"/>
              <a:gd name="T25" fmla="*/ 2147483647 h 229"/>
              <a:gd name="T26" fmla="*/ 2147483647 w 220"/>
              <a:gd name="T27" fmla="*/ 2147483647 h 229"/>
              <a:gd name="T28" fmla="*/ 2147483647 w 220"/>
              <a:gd name="T29" fmla="*/ 2147483647 h 229"/>
              <a:gd name="T30" fmla="*/ 2147483647 w 220"/>
              <a:gd name="T31" fmla="*/ 2147483647 h 229"/>
              <a:gd name="T32" fmla="*/ 2147483647 w 220"/>
              <a:gd name="T33" fmla="*/ 2147483647 h 229"/>
              <a:gd name="T34" fmla="*/ 2147483647 w 220"/>
              <a:gd name="T35" fmla="*/ 2147483647 h 229"/>
              <a:gd name="T36" fmla="*/ 2147483647 w 220"/>
              <a:gd name="T37" fmla="*/ 2147483647 h 229"/>
              <a:gd name="T38" fmla="*/ 2147483647 w 220"/>
              <a:gd name="T39" fmla="*/ 2147483647 h 229"/>
              <a:gd name="T40" fmla="*/ 2147483647 w 220"/>
              <a:gd name="T41" fmla="*/ 2147483647 h 229"/>
              <a:gd name="T42" fmla="*/ 2147483647 w 220"/>
              <a:gd name="T43" fmla="*/ 2147483647 h 229"/>
              <a:gd name="T44" fmla="*/ 2147483647 w 220"/>
              <a:gd name="T45" fmla="*/ 2147483647 h 229"/>
              <a:gd name="T46" fmla="*/ 2147483647 w 220"/>
              <a:gd name="T47" fmla="*/ 2147483647 h 229"/>
              <a:gd name="T48" fmla="*/ 2147483647 w 220"/>
              <a:gd name="T49" fmla="*/ 2147483647 h 229"/>
              <a:gd name="T50" fmla="*/ 2147483647 w 220"/>
              <a:gd name="T51" fmla="*/ 2147483647 h 229"/>
              <a:gd name="T52" fmla="*/ 2147483647 w 220"/>
              <a:gd name="T53" fmla="*/ 2147483647 h 229"/>
              <a:gd name="T54" fmla="*/ 2147483647 w 220"/>
              <a:gd name="T55" fmla="*/ 2147483647 h 229"/>
              <a:gd name="T56" fmla="*/ 2147483647 w 220"/>
              <a:gd name="T57" fmla="*/ 2147483647 h 229"/>
              <a:gd name="T58" fmla="*/ 2147483647 w 220"/>
              <a:gd name="T59" fmla="*/ 2147483647 h 229"/>
              <a:gd name="T60" fmla="*/ 2147483647 w 220"/>
              <a:gd name="T61" fmla="*/ 2147483647 h 229"/>
              <a:gd name="T62" fmla="*/ 2147483647 w 220"/>
              <a:gd name="T63" fmla="*/ 2147483647 h 229"/>
              <a:gd name="T64" fmla="*/ 2147483647 w 220"/>
              <a:gd name="T65" fmla="*/ 2147483647 h 229"/>
              <a:gd name="T66" fmla="*/ 2147483647 w 220"/>
              <a:gd name="T67" fmla="*/ 2147483647 h 229"/>
              <a:gd name="T68" fmla="*/ 2147483647 w 220"/>
              <a:gd name="T69" fmla="*/ 2147483647 h 229"/>
              <a:gd name="T70" fmla="*/ 2147483647 w 220"/>
              <a:gd name="T71" fmla="*/ 2147483647 h 229"/>
              <a:gd name="T72" fmla="*/ 2147483647 w 220"/>
              <a:gd name="T73" fmla="*/ 2147483647 h 229"/>
              <a:gd name="T74" fmla="*/ 2147483647 w 220"/>
              <a:gd name="T75" fmla="*/ 2147483647 h 229"/>
              <a:gd name="T76" fmla="*/ 2147483647 w 220"/>
              <a:gd name="T77" fmla="*/ 2147483647 h 229"/>
              <a:gd name="T78" fmla="*/ 2147483647 w 220"/>
              <a:gd name="T79" fmla="*/ 2147483647 h 229"/>
              <a:gd name="T80" fmla="*/ 2147483647 w 220"/>
              <a:gd name="T81" fmla="*/ 2147483647 h 229"/>
              <a:gd name="T82" fmla="*/ 2147483647 w 220"/>
              <a:gd name="T83" fmla="*/ 2147483647 h 229"/>
              <a:gd name="T84" fmla="*/ 2147483647 w 220"/>
              <a:gd name="T85" fmla="*/ 2147483647 h 229"/>
              <a:gd name="T86" fmla="*/ 2147483647 w 220"/>
              <a:gd name="T87" fmla="*/ 2147483647 h 229"/>
              <a:gd name="T88" fmla="*/ 2147483647 w 220"/>
              <a:gd name="T89" fmla="*/ 2147483647 h 229"/>
              <a:gd name="T90" fmla="*/ 2147483647 w 220"/>
              <a:gd name="T91" fmla="*/ 2147483647 h 229"/>
              <a:gd name="T92" fmla="*/ 2147483647 w 220"/>
              <a:gd name="T93" fmla="*/ 2147483647 h 229"/>
              <a:gd name="T94" fmla="*/ 2147483647 w 220"/>
              <a:gd name="T95" fmla="*/ 2147483647 h 229"/>
              <a:gd name="T96" fmla="*/ 2147483647 w 220"/>
              <a:gd name="T97" fmla="*/ 2147483647 h 229"/>
              <a:gd name="T98" fmla="*/ 2147483647 w 220"/>
              <a:gd name="T99" fmla="*/ 2147483647 h 229"/>
              <a:gd name="T100" fmla="*/ 2147483647 w 220"/>
              <a:gd name="T101" fmla="*/ 2147483647 h 229"/>
              <a:gd name="T102" fmla="*/ 2147483647 w 220"/>
              <a:gd name="T103" fmla="*/ 2147483647 h 229"/>
              <a:gd name="T104" fmla="*/ 2147483647 w 220"/>
              <a:gd name="T105" fmla="*/ 2147483647 h 229"/>
              <a:gd name="T106" fmla="*/ 2147483647 w 220"/>
              <a:gd name="T107" fmla="*/ 2147483647 h 229"/>
              <a:gd name="T108" fmla="*/ 2147483647 w 220"/>
              <a:gd name="T109" fmla="*/ 2147483647 h 22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20"/>
              <a:gd name="T166" fmla="*/ 0 h 229"/>
              <a:gd name="T167" fmla="*/ 220 w 220"/>
              <a:gd name="T168" fmla="*/ 229 h 22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20" h="229">
                <a:moveTo>
                  <a:pt x="46" y="19"/>
                </a:moveTo>
                <a:lnTo>
                  <a:pt x="48" y="21"/>
                </a:lnTo>
                <a:lnTo>
                  <a:pt x="48" y="23"/>
                </a:lnTo>
                <a:lnTo>
                  <a:pt x="55" y="30"/>
                </a:lnTo>
                <a:lnTo>
                  <a:pt x="57" y="36"/>
                </a:lnTo>
                <a:lnTo>
                  <a:pt x="59" y="38"/>
                </a:lnTo>
                <a:lnTo>
                  <a:pt x="71" y="47"/>
                </a:lnTo>
                <a:lnTo>
                  <a:pt x="74" y="49"/>
                </a:lnTo>
                <a:lnTo>
                  <a:pt x="78" y="53"/>
                </a:lnTo>
                <a:lnTo>
                  <a:pt x="80" y="57"/>
                </a:lnTo>
                <a:lnTo>
                  <a:pt x="86" y="59"/>
                </a:lnTo>
                <a:lnTo>
                  <a:pt x="88" y="61"/>
                </a:lnTo>
                <a:lnTo>
                  <a:pt x="96" y="65"/>
                </a:lnTo>
                <a:lnTo>
                  <a:pt x="101" y="66"/>
                </a:lnTo>
                <a:lnTo>
                  <a:pt x="107" y="72"/>
                </a:lnTo>
                <a:lnTo>
                  <a:pt x="111" y="76"/>
                </a:lnTo>
                <a:lnTo>
                  <a:pt x="113" y="76"/>
                </a:lnTo>
                <a:lnTo>
                  <a:pt x="121" y="87"/>
                </a:lnTo>
                <a:lnTo>
                  <a:pt x="122" y="89"/>
                </a:lnTo>
                <a:lnTo>
                  <a:pt x="122" y="91"/>
                </a:lnTo>
                <a:lnTo>
                  <a:pt x="124" y="93"/>
                </a:lnTo>
                <a:lnTo>
                  <a:pt x="126" y="95"/>
                </a:lnTo>
                <a:lnTo>
                  <a:pt x="130" y="99"/>
                </a:lnTo>
                <a:lnTo>
                  <a:pt x="132" y="99"/>
                </a:lnTo>
                <a:lnTo>
                  <a:pt x="136" y="103"/>
                </a:lnTo>
                <a:lnTo>
                  <a:pt x="142" y="107"/>
                </a:lnTo>
                <a:lnTo>
                  <a:pt x="149" y="112"/>
                </a:lnTo>
                <a:lnTo>
                  <a:pt x="151" y="114"/>
                </a:lnTo>
                <a:lnTo>
                  <a:pt x="155" y="116"/>
                </a:lnTo>
                <a:lnTo>
                  <a:pt x="163" y="120"/>
                </a:lnTo>
                <a:lnTo>
                  <a:pt x="167" y="122"/>
                </a:lnTo>
                <a:lnTo>
                  <a:pt x="170" y="124"/>
                </a:lnTo>
                <a:lnTo>
                  <a:pt x="178" y="126"/>
                </a:lnTo>
                <a:lnTo>
                  <a:pt x="180" y="128"/>
                </a:lnTo>
                <a:lnTo>
                  <a:pt x="186" y="130"/>
                </a:lnTo>
                <a:lnTo>
                  <a:pt x="192" y="133"/>
                </a:lnTo>
                <a:lnTo>
                  <a:pt x="193" y="133"/>
                </a:lnTo>
                <a:lnTo>
                  <a:pt x="195" y="135"/>
                </a:lnTo>
                <a:lnTo>
                  <a:pt x="197" y="137"/>
                </a:lnTo>
                <a:lnTo>
                  <a:pt x="199" y="139"/>
                </a:lnTo>
                <a:lnTo>
                  <a:pt x="201" y="145"/>
                </a:lnTo>
                <a:lnTo>
                  <a:pt x="205" y="147"/>
                </a:lnTo>
                <a:lnTo>
                  <a:pt x="209" y="152"/>
                </a:lnTo>
                <a:lnTo>
                  <a:pt x="211" y="152"/>
                </a:lnTo>
                <a:lnTo>
                  <a:pt x="213" y="152"/>
                </a:lnTo>
                <a:lnTo>
                  <a:pt x="215" y="152"/>
                </a:lnTo>
                <a:lnTo>
                  <a:pt x="217" y="154"/>
                </a:lnTo>
                <a:lnTo>
                  <a:pt x="218" y="156"/>
                </a:lnTo>
                <a:lnTo>
                  <a:pt x="220" y="158"/>
                </a:lnTo>
                <a:lnTo>
                  <a:pt x="220" y="160"/>
                </a:lnTo>
                <a:lnTo>
                  <a:pt x="218" y="162"/>
                </a:lnTo>
                <a:lnTo>
                  <a:pt x="217" y="164"/>
                </a:lnTo>
                <a:lnTo>
                  <a:pt x="213" y="164"/>
                </a:lnTo>
                <a:lnTo>
                  <a:pt x="211" y="162"/>
                </a:lnTo>
                <a:lnTo>
                  <a:pt x="205" y="162"/>
                </a:lnTo>
                <a:lnTo>
                  <a:pt x="201" y="162"/>
                </a:lnTo>
                <a:lnTo>
                  <a:pt x="199" y="162"/>
                </a:lnTo>
                <a:lnTo>
                  <a:pt x="195" y="162"/>
                </a:lnTo>
                <a:lnTo>
                  <a:pt x="193" y="162"/>
                </a:lnTo>
                <a:lnTo>
                  <a:pt x="192" y="164"/>
                </a:lnTo>
                <a:lnTo>
                  <a:pt x="188" y="166"/>
                </a:lnTo>
                <a:lnTo>
                  <a:pt x="184" y="166"/>
                </a:lnTo>
                <a:lnTo>
                  <a:pt x="176" y="164"/>
                </a:lnTo>
                <a:lnTo>
                  <a:pt x="174" y="164"/>
                </a:lnTo>
                <a:lnTo>
                  <a:pt x="170" y="166"/>
                </a:lnTo>
                <a:lnTo>
                  <a:pt x="165" y="164"/>
                </a:lnTo>
                <a:lnTo>
                  <a:pt x="161" y="164"/>
                </a:lnTo>
                <a:lnTo>
                  <a:pt x="161" y="162"/>
                </a:lnTo>
                <a:lnTo>
                  <a:pt x="155" y="160"/>
                </a:lnTo>
                <a:lnTo>
                  <a:pt x="151" y="160"/>
                </a:lnTo>
                <a:lnTo>
                  <a:pt x="149" y="162"/>
                </a:lnTo>
                <a:lnTo>
                  <a:pt x="147" y="164"/>
                </a:lnTo>
                <a:lnTo>
                  <a:pt x="145" y="166"/>
                </a:lnTo>
                <a:lnTo>
                  <a:pt x="145" y="168"/>
                </a:lnTo>
                <a:lnTo>
                  <a:pt x="145" y="172"/>
                </a:lnTo>
                <a:lnTo>
                  <a:pt x="145" y="173"/>
                </a:lnTo>
                <a:lnTo>
                  <a:pt x="147" y="177"/>
                </a:lnTo>
                <a:lnTo>
                  <a:pt x="147" y="179"/>
                </a:lnTo>
                <a:lnTo>
                  <a:pt x="147" y="181"/>
                </a:lnTo>
                <a:lnTo>
                  <a:pt x="145" y="185"/>
                </a:lnTo>
                <a:lnTo>
                  <a:pt x="144" y="187"/>
                </a:lnTo>
                <a:lnTo>
                  <a:pt x="142" y="189"/>
                </a:lnTo>
                <a:lnTo>
                  <a:pt x="140" y="187"/>
                </a:lnTo>
                <a:lnTo>
                  <a:pt x="138" y="187"/>
                </a:lnTo>
                <a:lnTo>
                  <a:pt x="136" y="185"/>
                </a:lnTo>
                <a:lnTo>
                  <a:pt x="136" y="187"/>
                </a:lnTo>
                <a:lnTo>
                  <a:pt x="136" y="189"/>
                </a:lnTo>
                <a:lnTo>
                  <a:pt x="134" y="189"/>
                </a:lnTo>
                <a:lnTo>
                  <a:pt x="132" y="193"/>
                </a:lnTo>
                <a:lnTo>
                  <a:pt x="130" y="198"/>
                </a:lnTo>
                <a:lnTo>
                  <a:pt x="130" y="200"/>
                </a:lnTo>
                <a:lnTo>
                  <a:pt x="132" y="200"/>
                </a:lnTo>
                <a:lnTo>
                  <a:pt x="134" y="200"/>
                </a:lnTo>
                <a:lnTo>
                  <a:pt x="138" y="202"/>
                </a:lnTo>
                <a:lnTo>
                  <a:pt x="136" y="204"/>
                </a:lnTo>
                <a:lnTo>
                  <a:pt x="136" y="206"/>
                </a:lnTo>
                <a:lnTo>
                  <a:pt x="132" y="210"/>
                </a:lnTo>
                <a:lnTo>
                  <a:pt x="130" y="210"/>
                </a:lnTo>
                <a:lnTo>
                  <a:pt x="124" y="214"/>
                </a:lnTo>
                <a:lnTo>
                  <a:pt x="121" y="217"/>
                </a:lnTo>
                <a:lnTo>
                  <a:pt x="117" y="221"/>
                </a:lnTo>
                <a:lnTo>
                  <a:pt x="115" y="223"/>
                </a:lnTo>
                <a:lnTo>
                  <a:pt x="111" y="225"/>
                </a:lnTo>
                <a:lnTo>
                  <a:pt x="109" y="229"/>
                </a:lnTo>
                <a:lnTo>
                  <a:pt x="107" y="229"/>
                </a:lnTo>
                <a:lnTo>
                  <a:pt x="105" y="229"/>
                </a:lnTo>
                <a:lnTo>
                  <a:pt x="101" y="229"/>
                </a:lnTo>
                <a:lnTo>
                  <a:pt x="99" y="229"/>
                </a:lnTo>
                <a:lnTo>
                  <a:pt x="99" y="227"/>
                </a:lnTo>
                <a:lnTo>
                  <a:pt x="94" y="223"/>
                </a:lnTo>
                <a:lnTo>
                  <a:pt x="92" y="223"/>
                </a:lnTo>
                <a:lnTo>
                  <a:pt x="88" y="221"/>
                </a:lnTo>
                <a:lnTo>
                  <a:pt x="84" y="221"/>
                </a:lnTo>
                <a:lnTo>
                  <a:pt x="82" y="219"/>
                </a:lnTo>
                <a:lnTo>
                  <a:pt x="80" y="217"/>
                </a:lnTo>
                <a:lnTo>
                  <a:pt x="78" y="214"/>
                </a:lnTo>
                <a:lnTo>
                  <a:pt x="76" y="212"/>
                </a:lnTo>
                <a:lnTo>
                  <a:pt x="74" y="212"/>
                </a:lnTo>
                <a:lnTo>
                  <a:pt x="73" y="210"/>
                </a:lnTo>
                <a:lnTo>
                  <a:pt x="69" y="206"/>
                </a:lnTo>
                <a:lnTo>
                  <a:pt x="67" y="206"/>
                </a:lnTo>
                <a:lnTo>
                  <a:pt x="65" y="210"/>
                </a:lnTo>
                <a:lnTo>
                  <a:pt x="61" y="210"/>
                </a:lnTo>
                <a:lnTo>
                  <a:pt x="51" y="208"/>
                </a:lnTo>
                <a:lnTo>
                  <a:pt x="49" y="208"/>
                </a:lnTo>
                <a:lnTo>
                  <a:pt x="44" y="202"/>
                </a:lnTo>
                <a:lnTo>
                  <a:pt x="46" y="198"/>
                </a:lnTo>
                <a:lnTo>
                  <a:pt x="46" y="194"/>
                </a:lnTo>
                <a:lnTo>
                  <a:pt x="44" y="189"/>
                </a:lnTo>
                <a:lnTo>
                  <a:pt x="44" y="185"/>
                </a:lnTo>
                <a:lnTo>
                  <a:pt x="44" y="179"/>
                </a:lnTo>
                <a:lnTo>
                  <a:pt x="44" y="175"/>
                </a:lnTo>
                <a:lnTo>
                  <a:pt x="44" y="173"/>
                </a:lnTo>
                <a:lnTo>
                  <a:pt x="44" y="168"/>
                </a:lnTo>
                <a:lnTo>
                  <a:pt x="42" y="164"/>
                </a:lnTo>
                <a:lnTo>
                  <a:pt x="40" y="162"/>
                </a:lnTo>
                <a:lnTo>
                  <a:pt x="38" y="160"/>
                </a:lnTo>
                <a:lnTo>
                  <a:pt x="34" y="156"/>
                </a:lnTo>
                <a:lnTo>
                  <a:pt x="32" y="152"/>
                </a:lnTo>
                <a:lnTo>
                  <a:pt x="30" y="149"/>
                </a:lnTo>
                <a:lnTo>
                  <a:pt x="30" y="147"/>
                </a:lnTo>
                <a:lnTo>
                  <a:pt x="30" y="141"/>
                </a:lnTo>
                <a:lnTo>
                  <a:pt x="32" y="137"/>
                </a:lnTo>
                <a:lnTo>
                  <a:pt x="32" y="131"/>
                </a:lnTo>
                <a:lnTo>
                  <a:pt x="34" y="126"/>
                </a:lnTo>
                <a:lnTo>
                  <a:pt x="36" y="124"/>
                </a:lnTo>
                <a:lnTo>
                  <a:pt x="36" y="118"/>
                </a:lnTo>
                <a:lnTo>
                  <a:pt x="36" y="114"/>
                </a:lnTo>
                <a:lnTo>
                  <a:pt x="36" y="110"/>
                </a:lnTo>
                <a:lnTo>
                  <a:pt x="34" y="109"/>
                </a:lnTo>
                <a:lnTo>
                  <a:pt x="28" y="101"/>
                </a:lnTo>
                <a:lnTo>
                  <a:pt x="26" y="99"/>
                </a:lnTo>
                <a:lnTo>
                  <a:pt x="26" y="97"/>
                </a:lnTo>
                <a:lnTo>
                  <a:pt x="25" y="87"/>
                </a:lnTo>
                <a:lnTo>
                  <a:pt x="25" y="86"/>
                </a:lnTo>
                <a:lnTo>
                  <a:pt x="25" y="82"/>
                </a:lnTo>
                <a:lnTo>
                  <a:pt x="25" y="80"/>
                </a:lnTo>
                <a:lnTo>
                  <a:pt x="23" y="74"/>
                </a:lnTo>
                <a:lnTo>
                  <a:pt x="23" y="70"/>
                </a:lnTo>
                <a:lnTo>
                  <a:pt x="21" y="70"/>
                </a:lnTo>
                <a:lnTo>
                  <a:pt x="19" y="61"/>
                </a:lnTo>
                <a:lnTo>
                  <a:pt x="19" y="55"/>
                </a:lnTo>
                <a:lnTo>
                  <a:pt x="19" y="47"/>
                </a:lnTo>
                <a:lnTo>
                  <a:pt x="17" y="44"/>
                </a:lnTo>
                <a:lnTo>
                  <a:pt x="17" y="42"/>
                </a:lnTo>
                <a:lnTo>
                  <a:pt x="15" y="42"/>
                </a:lnTo>
                <a:lnTo>
                  <a:pt x="13" y="38"/>
                </a:lnTo>
                <a:lnTo>
                  <a:pt x="13" y="36"/>
                </a:lnTo>
                <a:lnTo>
                  <a:pt x="13" y="32"/>
                </a:lnTo>
                <a:lnTo>
                  <a:pt x="13" y="28"/>
                </a:lnTo>
                <a:lnTo>
                  <a:pt x="15" y="21"/>
                </a:lnTo>
                <a:lnTo>
                  <a:pt x="15" y="19"/>
                </a:lnTo>
                <a:lnTo>
                  <a:pt x="13" y="17"/>
                </a:lnTo>
                <a:lnTo>
                  <a:pt x="11" y="15"/>
                </a:lnTo>
                <a:lnTo>
                  <a:pt x="7" y="13"/>
                </a:lnTo>
                <a:lnTo>
                  <a:pt x="3" y="11"/>
                </a:lnTo>
                <a:lnTo>
                  <a:pt x="2" y="9"/>
                </a:lnTo>
                <a:lnTo>
                  <a:pt x="2" y="5"/>
                </a:lnTo>
                <a:lnTo>
                  <a:pt x="0" y="3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3" y="2"/>
                </a:lnTo>
                <a:lnTo>
                  <a:pt x="5" y="2"/>
                </a:lnTo>
                <a:lnTo>
                  <a:pt x="11" y="2"/>
                </a:lnTo>
                <a:lnTo>
                  <a:pt x="19" y="3"/>
                </a:lnTo>
                <a:lnTo>
                  <a:pt x="26" y="5"/>
                </a:lnTo>
                <a:lnTo>
                  <a:pt x="32" y="7"/>
                </a:lnTo>
                <a:lnTo>
                  <a:pt x="38" y="9"/>
                </a:lnTo>
                <a:lnTo>
                  <a:pt x="46" y="17"/>
                </a:lnTo>
                <a:lnTo>
                  <a:pt x="46" y="19"/>
                </a:lnTo>
              </a:path>
            </a:pathLst>
          </a:custGeom>
          <a:solidFill>
            <a:srgbClr val="FFC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58" name="Freeform 468"/>
          <p:cNvSpPr>
            <a:spLocks/>
          </p:cNvSpPr>
          <p:nvPr/>
        </p:nvSpPr>
        <p:spPr bwMode="auto">
          <a:xfrm>
            <a:off x="4562476" y="4667756"/>
            <a:ext cx="377825" cy="391103"/>
          </a:xfrm>
          <a:custGeom>
            <a:avLst/>
            <a:gdLst>
              <a:gd name="T0" fmla="*/ 2147483647 w 344"/>
              <a:gd name="T1" fmla="*/ 2147483647 h 271"/>
              <a:gd name="T2" fmla="*/ 2147483647 w 344"/>
              <a:gd name="T3" fmla="*/ 2147483647 h 271"/>
              <a:gd name="T4" fmla="*/ 2147483647 w 344"/>
              <a:gd name="T5" fmla="*/ 2147483647 h 271"/>
              <a:gd name="T6" fmla="*/ 2147483647 w 344"/>
              <a:gd name="T7" fmla="*/ 2147483647 h 271"/>
              <a:gd name="T8" fmla="*/ 2147483647 w 344"/>
              <a:gd name="T9" fmla="*/ 2147483647 h 271"/>
              <a:gd name="T10" fmla="*/ 2147483647 w 344"/>
              <a:gd name="T11" fmla="*/ 2147483647 h 271"/>
              <a:gd name="T12" fmla="*/ 2147483647 w 344"/>
              <a:gd name="T13" fmla="*/ 2147483647 h 271"/>
              <a:gd name="T14" fmla="*/ 2147483647 w 344"/>
              <a:gd name="T15" fmla="*/ 2147483647 h 271"/>
              <a:gd name="T16" fmla="*/ 2147483647 w 344"/>
              <a:gd name="T17" fmla="*/ 2147483647 h 271"/>
              <a:gd name="T18" fmla="*/ 2147483647 w 344"/>
              <a:gd name="T19" fmla="*/ 2147483647 h 271"/>
              <a:gd name="T20" fmla="*/ 2147483647 w 344"/>
              <a:gd name="T21" fmla="*/ 2147483647 h 271"/>
              <a:gd name="T22" fmla="*/ 2147483647 w 344"/>
              <a:gd name="T23" fmla="*/ 2147483647 h 271"/>
              <a:gd name="T24" fmla="*/ 2147483647 w 344"/>
              <a:gd name="T25" fmla="*/ 2147483647 h 271"/>
              <a:gd name="T26" fmla="*/ 2147483647 w 344"/>
              <a:gd name="T27" fmla="*/ 2147483647 h 271"/>
              <a:gd name="T28" fmla="*/ 2147483647 w 344"/>
              <a:gd name="T29" fmla="*/ 2147483647 h 271"/>
              <a:gd name="T30" fmla="*/ 2147483647 w 344"/>
              <a:gd name="T31" fmla="*/ 2147483647 h 271"/>
              <a:gd name="T32" fmla="*/ 2147483647 w 344"/>
              <a:gd name="T33" fmla="*/ 2147483647 h 271"/>
              <a:gd name="T34" fmla="*/ 2147483647 w 344"/>
              <a:gd name="T35" fmla="*/ 2147483647 h 271"/>
              <a:gd name="T36" fmla="*/ 2147483647 w 344"/>
              <a:gd name="T37" fmla="*/ 2147483647 h 271"/>
              <a:gd name="T38" fmla="*/ 2147483647 w 344"/>
              <a:gd name="T39" fmla="*/ 2147483647 h 271"/>
              <a:gd name="T40" fmla="*/ 2147483647 w 344"/>
              <a:gd name="T41" fmla="*/ 2147483647 h 271"/>
              <a:gd name="T42" fmla="*/ 2147483647 w 344"/>
              <a:gd name="T43" fmla="*/ 2147483647 h 271"/>
              <a:gd name="T44" fmla="*/ 2147483647 w 344"/>
              <a:gd name="T45" fmla="*/ 2147483647 h 271"/>
              <a:gd name="T46" fmla="*/ 2147483647 w 344"/>
              <a:gd name="T47" fmla="*/ 2147483647 h 271"/>
              <a:gd name="T48" fmla="*/ 2147483647 w 344"/>
              <a:gd name="T49" fmla="*/ 2147483647 h 271"/>
              <a:gd name="T50" fmla="*/ 2147483647 w 344"/>
              <a:gd name="T51" fmla="*/ 2147483647 h 271"/>
              <a:gd name="T52" fmla="*/ 2147483647 w 344"/>
              <a:gd name="T53" fmla="*/ 2147483647 h 271"/>
              <a:gd name="T54" fmla="*/ 2147483647 w 344"/>
              <a:gd name="T55" fmla="*/ 2147483647 h 271"/>
              <a:gd name="T56" fmla="*/ 2147483647 w 344"/>
              <a:gd name="T57" fmla="*/ 2147483647 h 271"/>
              <a:gd name="T58" fmla="*/ 2147483647 w 344"/>
              <a:gd name="T59" fmla="*/ 2147483647 h 271"/>
              <a:gd name="T60" fmla="*/ 2147483647 w 344"/>
              <a:gd name="T61" fmla="*/ 2147483647 h 271"/>
              <a:gd name="T62" fmla="*/ 2147483647 w 344"/>
              <a:gd name="T63" fmla="*/ 2147483647 h 271"/>
              <a:gd name="T64" fmla="*/ 0 w 344"/>
              <a:gd name="T65" fmla="*/ 2147483647 h 271"/>
              <a:gd name="T66" fmla="*/ 2147483647 w 344"/>
              <a:gd name="T67" fmla="*/ 2147483647 h 271"/>
              <a:gd name="T68" fmla="*/ 2147483647 w 344"/>
              <a:gd name="T69" fmla="*/ 2147483647 h 271"/>
              <a:gd name="T70" fmla="*/ 2147483647 w 344"/>
              <a:gd name="T71" fmla="*/ 2147483647 h 271"/>
              <a:gd name="T72" fmla="*/ 2147483647 w 344"/>
              <a:gd name="T73" fmla="*/ 2147483647 h 271"/>
              <a:gd name="T74" fmla="*/ 2147483647 w 344"/>
              <a:gd name="T75" fmla="*/ 2147483647 h 271"/>
              <a:gd name="T76" fmla="*/ 2147483647 w 344"/>
              <a:gd name="T77" fmla="*/ 2147483647 h 271"/>
              <a:gd name="T78" fmla="*/ 2147483647 w 344"/>
              <a:gd name="T79" fmla="*/ 2147483647 h 271"/>
              <a:gd name="T80" fmla="*/ 2147483647 w 344"/>
              <a:gd name="T81" fmla="*/ 2147483647 h 271"/>
              <a:gd name="T82" fmla="*/ 2147483647 w 344"/>
              <a:gd name="T83" fmla="*/ 2147483647 h 271"/>
              <a:gd name="T84" fmla="*/ 2147483647 w 344"/>
              <a:gd name="T85" fmla="*/ 2147483647 h 271"/>
              <a:gd name="T86" fmla="*/ 2147483647 w 344"/>
              <a:gd name="T87" fmla="*/ 2147483647 h 271"/>
              <a:gd name="T88" fmla="*/ 2147483647 w 344"/>
              <a:gd name="T89" fmla="*/ 2147483647 h 271"/>
              <a:gd name="T90" fmla="*/ 2147483647 w 344"/>
              <a:gd name="T91" fmla="*/ 2147483647 h 271"/>
              <a:gd name="T92" fmla="*/ 2147483647 w 344"/>
              <a:gd name="T93" fmla="*/ 2147483647 h 271"/>
              <a:gd name="T94" fmla="*/ 2147483647 w 344"/>
              <a:gd name="T95" fmla="*/ 2147483647 h 271"/>
              <a:gd name="T96" fmla="*/ 2147483647 w 344"/>
              <a:gd name="T97" fmla="*/ 2147483647 h 271"/>
              <a:gd name="T98" fmla="*/ 2147483647 w 344"/>
              <a:gd name="T99" fmla="*/ 2147483647 h 271"/>
              <a:gd name="T100" fmla="*/ 2147483647 w 344"/>
              <a:gd name="T101" fmla="*/ 2147483647 h 271"/>
              <a:gd name="T102" fmla="*/ 2147483647 w 344"/>
              <a:gd name="T103" fmla="*/ 2147483647 h 271"/>
              <a:gd name="T104" fmla="*/ 2147483647 w 344"/>
              <a:gd name="T105" fmla="*/ 2147483647 h 271"/>
              <a:gd name="T106" fmla="*/ 2147483647 w 344"/>
              <a:gd name="T107" fmla="*/ 2147483647 h 271"/>
              <a:gd name="T108" fmla="*/ 2147483647 w 344"/>
              <a:gd name="T109" fmla="*/ 2147483647 h 271"/>
              <a:gd name="T110" fmla="*/ 2147483647 w 344"/>
              <a:gd name="T111" fmla="*/ 2147483647 h 271"/>
              <a:gd name="T112" fmla="*/ 2147483647 w 344"/>
              <a:gd name="T113" fmla="*/ 2147483647 h 271"/>
              <a:gd name="T114" fmla="*/ 2147483647 w 344"/>
              <a:gd name="T115" fmla="*/ 2147483647 h 271"/>
              <a:gd name="T116" fmla="*/ 2147483647 w 344"/>
              <a:gd name="T117" fmla="*/ 2147483647 h 271"/>
              <a:gd name="T118" fmla="*/ 2147483647 w 344"/>
              <a:gd name="T119" fmla="*/ 2147483647 h 27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44"/>
              <a:gd name="T181" fmla="*/ 0 h 271"/>
              <a:gd name="T182" fmla="*/ 344 w 344"/>
              <a:gd name="T183" fmla="*/ 271 h 27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44" h="271">
                <a:moveTo>
                  <a:pt x="298" y="69"/>
                </a:moveTo>
                <a:lnTo>
                  <a:pt x="302" y="73"/>
                </a:lnTo>
                <a:lnTo>
                  <a:pt x="306" y="76"/>
                </a:lnTo>
                <a:lnTo>
                  <a:pt x="308" y="78"/>
                </a:lnTo>
                <a:lnTo>
                  <a:pt x="308" y="80"/>
                </a:lnTo>
                <a:lnTo>
                  <a:pt x="308" y="84"/>
                </a:lnTo>
                <a:lnTo>
                  <a:pt x="308" y="86"/>
                </a:lnTo>
                <a:lnTo>
                  <a:pt x="311" y="90"/>
                </a:lnTo>
                <a:lnTo>
                  <a:pt x="315" y="96"/>
                </a:lnTo>
                <a:lnTo>
                  <a:pt x="317" y="96"/>
                </a:lnTo>
                <a:lnTo>
                  <a:pt x="319" y="101"/>
                </a:lnTo>
                <a:lnTo>
                  <a:pt x="319" y="107"/>
                </a:lnTo>
                <a:lnTo>
                  <a:pt x="319" y="109"/>
                </a:lnTo>
                <a:lnTo>
                  <a:pt x="319" y="111"/>
                </a:lnTo>
                <a:lnTo>
                  <a:pt x="321" y="117"/>
                </a:lnTo>
                <a:lnTo>
                  <a:pt x="323" y="118"/>
                </a:lnTo>
                <a:lnTo>
                  <a:pt x="327" y="122"/>
                </a:lnTo>
                <a:lnTo>
                  <a:pt x="327" y="124"/>
                </a:lnTo>
                <a:lnTo>
                  <a:pt x="327" y="126"/>
                </a:lnTo>
                <a:lnTo>
                  <a:pt x="329" y="130"/>
                </a:lnTo>
                <a:lnTo>
                  <a:pt x="331" y="134"/>
                </a:lnTo>
                <a:lnTo>
                  <a:pt x="333" y="138"/>
                </a:lnTo>
                <a:lnTo>
                  <a:pt x="333" y="139"/>
                </a:lnTo>
                <a:lnTo>
                  <a:pt x="333" y="141"/>
                </a:lnTo>
                <a:lnTo>
                  <a:pt x="333" y="143"/>
                </a:lnTo>
                <a:lnTo>
                  <a:pt x="338" y="145"/>
                </a:lnTo>
                <a:lnTo>
                  <a:pt x="338" y="147"/>
                </a:lnTo>
                <a:lnTo>
                  <a:pt x="340" y="149"/>
                </a:lnTo>
                <a:lnTo>
                  <a:pt x="342" y="159"/>
                </a:lnTo>
                <a:lnTo>
                  <a:pt x="344" y="161"/>
                </a:lnTo>
                <a:lnTo>
                  <a:pt x="344" y="164"/>
                </a:lnTo>
                <a:lnTo>
                  <a:pt x="344" y="170"/>
                </a:lnTo>
                <a:lnTo>
                  <a:pt x="344" y="174"/>
                </a:lnTo>
                <a:lnTo>
                  <a:pt x="342" y="180"/>
                </a:lnTo>
                <a:lnTo>
                  <a:pt x="342" y="182"/>
                </a:lnTo>
                <a:lnTo>
                  <a:pt x="338" y="183"/>
                </a:lnTo>
                <a:lnTo>
                  <a:pt x="336" y="185"/>
                </a:lnTo>
                <a:lnTo>
                  <a:pt x="336" y="187"/>
                </a:lnTo>
                <a:lnTo>
                  <a:pt x="333" y="193"/>
                </a:lnTo>
                <a:lnTo>
                  <a:pt x="331" y="197"/>
                </a:lnTo>
                <a:lnTo>
                  <a:pt x="329" y="199"/>
                </a:lnTo>
                <a:lnTo>
                  <a:pt x="325" y="203"/>
                </a:lnTo>
                <a:lnTo>
                  <a:pt x="325" y="204"/>
                </a:lnTo>
                <a:lnTo>
                  <a:pt x="327" y="208"/>
                </a:lnTo>
                <a:lnTo>
                  <a:pt x="327" y="210"/>
                </a:lnTo>
                <a:lnTo>
                  <a:pt x="327" y="212"/>
                </a:lnTo>
                <a:lnTo>
                  <a:pt x="325" y="214"/>
                </a:lnTo>
                <a:lnTo>
                  <a:pt x="317" y="222"/>
                </a:lnTo>
                <a:lnTo>
                  <a:pt x="313" y="225"/>
                </a:lnTo>
                <a:lnTo>
                  <a:pt x="311" y="229"/>
                </a:lnTo>
                <a:lnTo>
                  <a:pt x="306" y="237"/>
                </a:lnTo>
                <a:lnTo>
                  <a:pt x="306" y="239"/>
                </a:lnTo>
                <a:lnTo>
                  <a:pt x="302" y="243"/>
                </a:lnTo>
                <a:lnTo>
                  <a:pt x="300" y="246"/>
                </a:lnTo>
                <a:lnTo>
                  <a:pt x="294" y="254"/>
                </a:lnTo>
                <a:lnTo>
                  <a:pt x="292" y="254"/>
                </a:lnTo>
                <a:lnTo>
                  <a:pt x="290" y="256"/>
                </a:lnTo>
                <a:lnTo>
                  <a:pt x="288" y="258"/>
                </a:lnTo>
                <a:lnTo>
                  <a:pt x="286" y="258"/>
                </a:lnTo>
                <a:lnTo>
                  <a:pt x="283" y="262"/>
                </a:lnTo>
                <a:lnTo>
                  <a:pt x="281" y="264"/>
                </a:lnTo>
                <a:lnTo>
                  <a:pt x="279" y="262"/>
                </a:lnTo>
                <a:lnTo>
                  <a:pt x="275" y="264"/>
                </a:lnTo>
                <a:lnTo>
                  <a:pt x="271" y="262"/>
                </a:lnTo>
                <a:lnTo>
                  <a:pt x="269" y="260"/>
                </a:lnTo>
                <a:lnTo>
                  <a:pt x="265" y="256"/>
                </a:lnTo>
                <a:lnTo>
                  <a:pt x="263" y="256"/>
                </a:lnTo>
                <a:lnTo>
                  <a:pt x="262" y="256"/>
                </a:lnTo>
                <a:lnTo>
                  <a:pt x="256" y="252"/>
                </a:lnTo>
                <a:lnTo>
                  <a:pt x="250" y="252"/>
                </a:lnTo>
                <a:lnTo>
                  <a:pt x="250" y="250"/>
                </a:lnTo>
                <a:lnTo>
                  <a:pt x="246" y="250"/>
                </a:lnTo>
                <a:lnTo>
                  <a:pt x="244" y="248"/>
                </a:lnTo>
                <a:lnTo>
                  <a:pt x="240" y="248"/>
                </a:lnTo>
                <a:lnTo>
                  <a:pt x="233" y="248"/>
                </a:lnTo>
                <a:lnTo>
                  <a:pt x="231" y="246"/>
                </a:lnTo>
                <a:lnTo>
                  <a:pt x="229" y="246"/>
                </a:lnTo>
                <a:lnTo>
                  <a:pt x="227" y="245"/>
                </a:lnTo>
                <a:lnTo>
                  <a:pt x="227" y="241"/>
                </a:lnTo>
                <a:lnTo>
                  <a:pt x="229" y="237"/>
                </a:lnTo>
                <a:lnTo>
                  <a:pt x="229" y="235"/>
                </a:lnTo>
                <a:lnTo>
                  <a:pt x="227" y="229"/>
                </a:lnTo>
                <a:lnTo>
                  <a:pt x="227" y="227"/>
                </a:lnTo>
                <a:lnTo>
                  <a:pt x="223" y="225"/>
                </a:lnTo>
                <a:lnTo>
                  <a:pt x="217" y="220"/>
                </a:lnTo>
                <a:lnTo>
                  <a:pt x="215" y="220"/>
                </a:lnTo>
                <a:lnTo>
                  <a:pt x="212" y="218"/>
                </a:lnTo>
                <a:lnTo>
                  <a:pt x="210" y="216"/>
                </a:lnTo>
                <a:lnTo>
                  <a:pt x="206" y="214"/>
                </a:lnTo>
                <a:lnTo>
                  <a:pt x="204" y="212"/>
                </a:lnTo>
                <a:lnTo>
                  <a:pt x="202" y="210"/>
                </a:lnTo>
                <a:lnTo>
                  <a:pt x="200" y="206"/>
                </a:lnTo>
                <a:lnTo>
                  <a:pt x="200" y="204"/>
                </a:lnTo>
                <a:lnTo>
                  <a:pt x="198" y="204"/>
                </a:lnTo>
                <a:lnTo>
                  <a:pt x="196" y="204"/>
                </a:lnTo>
                <a:lnTo>
                  <a:pt x="194" y="208"/>
                </a:lnTo>
                <a:lnTo>
                  <a:pt x="192" y="210"/>
                </a:lnTo>
                <a:lnTo>
                  <a:pt x="191" y="212"/>
                </a:lnTo>
                <a:lnTo>
                  <a:pt x="189" y="210"/>
                </a:lnTo>
                <a:lnTo>
                  <a:pt x="185" y="208"/>
                </a:lnTo>
                <a:lnTo>
                  <a:pt x="183" y="208"/>
                </a:lnTo>
                <a:lnTo>
                  <a:pt x="181" y="208"/>
                </a:lnTo>
                <a:lnTo>
                  <a:pt x="177" y="208"/>
                </a:lnTo>
                <a:lnTo>
                  <a:pt x="173" y="208"/>
                </a:lnTo>
                <a:lnTo>
                  <a:pt x="169" y="208"/>
                </a:lnTo>
                <a:lnTo>
                  <a:pt x="166" y="208"/>
                </a:lnTo>
                <a:lnTo>
                  <a:pt x="162" y="208"/>
                </a:lnTo>
                <a:lnTo>
                  <a:pt x="156" y="208"/>
                </a:lnTo>
                <a:lnTo>
                  <a:pt x="152" y="208"/>
                </a:lnTo>
                <a:lnTo>
                  <a:pt x="148" y="212"/>
                </a:lnTo>
                <a:lnTo>
                  <a:pt x="144" y="212"/>
                </a:lnTo>
                <a:lnTo>
                  <a:pt x="143" y="216"/>
                </a:lnTo>
                <a:lnTo>
                  <a:pt x="141" y="220"/>
                </a:lnTo>
                <a:lnTo>
                  <a:pt x="139" y="220"/>
                </a:lnTo>
                <a:lnTo>
                  <a:pt x="137" y="220"/>
                </a:lnTo>
                <a:lnTo>
                  <a:pt x="135" y="222"/>
                </a:lnTo>
                <a:lnTo>
                  <a:pt x="133" y="222"/>
                </a:lnTo>
                <a:lnTo>
                  <a:pt x="131" y="222"/>
                </a:lnTo>
                <a:lnTo>
                  <a:pt x="129" y="222"/>
                </a:lnTo>
                <a:lnTo>
                  <a:pt x="127" y="222"/>
                </a:lnTo>
                <a:lnTo>
                  <a:pt x="127" y="225"/>
                </a:lnTo>
                <a:lnTo>
                  <a:pt x="125" y="227"/>
                </a:lnTo>
                <a:lnTo>
                  <a:pt x="123" y="227"/>
                </a:lnTo>
                <a:lnTo>
                  <a:pt x="121" y="225"/>
                </a:lnTo>
                <a:lnTo>
                  <a:pt x="119" y="227"/>
                </a:lnTo>
                <a:lnTo>
                  <a:pt x="118" y="227"/>
                </a:lnTo>
                <a:lnTo>
                  <a:pt x="112" y="231"/>
                </a:lnTo>
                <a:lnTo>
                  <a:pt x="106" y="233"/>
                </a:lnTo>
                <a:lnTo>
                  <a:pt x="104" y="235"/>
                </a:lnTo>
                <a:lnTo>
                  <a:pt x="98" y="237"/>
                </a:lnTo>
                <a:lnTo>
                  <a:pt x="91" y="237"/>
                </a:lnTo>
                <a:lnTo>
                  <a:pt x="89" y="237"/>
                </a:lnTo>
                <a:lnTo>
                  <a:pt x="85" y="239"/>
                </a:lnTo>
                <a:lnTo>
                  <a:pt x="81" y="241"/>
                </a:lnTo>
                <a:lnTo>
                  <a:pt x="77" y="243"/>
                </a:lnTo>
                <a:lnTo>
                  <a:pt x="73" y="243"/>
                </a:lnTo>
                <a:lnTo>
                  <a:pt x="71" y="243"/>
                </a:lnTo>
                <a:lnTo>
                  <a:pt x="66" y="245"/>
                </a:lnTo>
                <a:lnTo>
                  <a:pt x="62" y="246"/>
                </a:lnTo>
                <a:lnTo>
                  <a:pt x="58" y="246"/>
                </a:lnTo>
                <a:lnTo>
                  <a:pt x="56" y="246"/>
                </a:lnTo>
                <a:lnTo>
                  <a:pt x="54" y="246"/>
                </a:lnTo>
                <a:lnTo>
                  <a:pt x="48" y="250"/>
                </a:lnTo>
                <a:lnTo>
                  <a:pt x="47" y="252"/>
                </a:lnTo>
                <a:lnTo>
                  <a:pt x="45" y="256"/>
                </a:lnTo>
                <a:lnTo>
                  <a:pt x="41" y="256"/>
                </a:lnTo>
                <a:lnTo>
                  <a:pt x="37" y="254"/>
                </a:lnTo>
                <a:lnTo>
                  <a:pt x="33" y="258"/>
                </a:lnTo>
                <a:lnTo>
                  <a:pt x="29" y="258"/>
                </a:lnTo>
                <a:lnTo>
                  <a:pt x="27" y="258"/>
                </a:lnTo>
                <a:lnTo>
                  <a:pt x="25" y="262"/>
                </a:lnTo>
                <a:lnTo>
                  <a:pt x="22" y="266"/>
                </a:lnTo>
                <a:lnTo>
                  <a:pt x="20" y="266"/>
                </a:lnTo>
                <a:lnTo>
                  <a:pt x="16" y="266"/>
                </a:lnTo>
                <a:lnTo>
                  <a:pt x="12" y="268"/>
                </a:lnTo>
                <a:lnTo>
                  <a:pt x="8" y="271"/>
                </a:lnTo>
                <a:lnTo>
                  <a:pt x="6" y="271"/>
                </a:lnTo>
                <a:lnTo>
                  <a:pt x="4" y="271"/>
                </a:lnTo>
                <a:lnTo>
                  <a:pt x="2" y="271"/>
                </a:lnTo>
                <a:lnTo>
                  <a:pt x="0" y="271"/>
                </a:lnTo>
                <a:lnTo>
                  <a:pt x="2" y="266"/>
                </a:lnTo>
                <a:lnTo>
                  <a:pt x="4" y="262"/>
                </a:lnTo>
                <a:lnTo>
                  <a:pt x="6" y="260"/>
                </a:lnTo>
                <a:lnTo>
                  <a:pt x="8" y="256"/>
                </a:lnTo>
                <a:lnTo>
                  <a:pt x="10" y="254"/>
                </a:lnTo>
                <a:lnTo>
                  <a:pt x="12" y="254"/>
                </a:lnTo>
                <a:lnTo>
                  <a:pt x="14" y="254"/>
                </a:lnTo>
                <a:lnTo>
                  <a:pt x="16" y="250"/>
                </a:lnTo>
                <a:lnTo>
                  <a:pt x="18" y="248"/>
                </a:lnTo>
                <a:lnTo>
                  <a:pt x="20" y="246"/>
                </a:lnTo>
                <a:lnTo>
                  <a:pt x="20" y="243"/>
                </a:lnTo>
                <a:lnTo>
                  <a:pt x="22" y="239"/>
                </a:lnTo>
                <a:lnTo>
                  <a:pt x="23" y="235"/>
                </a:lnTo>
                <a:lnTo>
                  <a:pt x="23" y="231"/>
                </a:lnTo>
                <a:lnTo>
                  <a:pt x="25" y="229"/>
                </a:lnTo>
                <a:lnTo>
                  <a:pt x="27" y="224"/>
                </a:lnTo>
                <a:lnTo>
                  <a:pt x="31" y="222"/>
                </a:lnTo>
                <a:lnTo>
                  <a:pt x="31" y="220"/>
                </a:lnTo>
                <a:lnTo>
                  <a:pt x="33" y="218"/>
                </a:lnTo>
                <a:lnTo>
                  <a:pt x="37" y="216"/>
                </a:lnTo>
                <a:lnTo>
                  <a:pt x="41" y="212"/>
                </a:lnTo>
                <a:lnTo>
                  <a:pt x="43" y="210"/>
                </a:lnTo>
                <a:lnTo>
                  <a:pt x="47" y="208"/>
                </a:lnTo>
                <a:lnTo>
                  <a:pt x="48" y="208"/>
                </a:lnTo>
                <a:lnTo>
                  <a:pt x="52" y="204"/>
                </a:lnTo>
                <a:lnTo>
                  <a:pt x="54" y="204"/>
                </a:lnTo>
                <a:lnTo>
                  <a:pt x="56" y="203"/>
                </a:lnTo>
                <a:lnTo>
                  <a:pt x="58" y="199"/>
                </a:lnTo>
                <a:lnTo>
                  <a:pt x="58" y="197"/>
                </a:lnTo>
                <a:lnTo>
                  <a:pt x="60" y="195"/>
                </a:lnTo>
                <a:lnTo>
                  <a:pt x="66" y="195"/>
                </a:lnTo>
                <a:lnTo>
                  <a:pt x="70" y="195"/>
                </a:lnTo>
                <a:lnTo>
                  <a:pt x="70" y="193"/>
                </a:lnTo>
                <a:lnTo>
                  <a:pt x="75" y="189"/>
                </a:lnTo>
                <a:lnTo>
                  <a:pt x="83" y="187"/>
                </a:lnTo>
                <a:lnTo>
                  <a:pt x="83" y="185"/>
                </a:lnTo>
                <a:lnTo>
                  <a:pt x="85" y="182"/>
                </a:lnTo>
                <a:lnTo>
                  <a:pt x="87" y="178"/>
                </a:lnTo>
                <a:lnTo>
                  <a:pt x="89" y="178"/>
                </a:lnTo>
                <a:lnTo>
                  <a:pt x="95" y="176"/>
                </a:lnTo>
                <a:lnTo>
                  <a:pt x="96" y="174"/>
                </a:lnTo>
                <a:lnTo>
                  <a:pt x="102" y="170"/>
                </a:lnTo>
                <a:lnTo>
                  <a:pt x="106" y="166"/>
                </a:lnTo>
                <a:lnTo>
                  <a:pt x="110" y="162"/>
                </a:lnTo>
                <a:lnTo>
                  <a:pt x="112" y="161"/>
                </a:lnTo>
                <a:lnTo>
                  <a:pt x="112" y="159"/>
                </a:lnTo>
                <a:lnTo>
                  <a:pt x="110" y="155"/>
                </a:lnTo>
                <a:lnTo>
                  <a:pt x="110" y="149"/>
                </a:lnTo>
                <a:lnTo>
                  <a:pt x="108" y="143"/>
                </a:lnTo>
                <a:lnTo>
                  <a:pt x="106" y="139"/>
                </a:lnTo>
                <a:lnTo>
                  <a:pt x="106" y="136"/>
                </a:lnTo>
                <a:lnTo>
                  <a:pt x="108" y="132"/>
                </a:lnTo>
                <a:lnTo>
                  <a:pt x="110" y="130"/>
                </a:lnTo>
                <a:lnTo>
                  <a:pt x="110" y="128"/>
                </a:lnTo>
                <a:lnTo>
                  <a:pt x="114" y="126"/>
                </a:lnTo>
                <a:lnTo>
                  <a:pt x="118" y="124"/>
                </a:lnTo>
                <a:lnTo>
                  <a:pt x="119" y="122"/>
                </a:lnTo>
                <a:lnTo>
                  <a:pt x="127" y="118"/>
                </a:lnTo>
                <a:lnTo>
                  <a:pt x="129" y="117"/>
                </a:lnTo>
                <a:lnTo>
                  <a:pt x="131" y="113"/>
                </a:lnTo>
                <a:lnTo>
                  <a:pt x="131" y="111"/>
                </a:lnTo>
                <a:lnTo>
                  <a:pt x="131" y="107"/>
                </a:lnTo>
                <a:lnTo>
                  <a:pt x="131" y="101"/>
                </a:lnTo>
                <a:lnTo>
                  <a:pt x="131" y="99"/>
                </a:lnTo>
                <a:lnTo>
                  <a:pt x="129" y="96"/>
                </a:lnTo>
                <a:lnTo>
                  <a:pt x="129" y="82"/>
                </a:lnTo>
                <a:lnTo>
                  <a:pt x="131" y="80"/>
                </a:lnTo>
                <a:lnTo>
                  <a:pt x="133" y="75"/>
                </a:lnTo>
                <a:lnTo>
                  <a:pt x="133" y="71"/>
                </a:lnTo>
                <a:lnTo>
                  <a:pt x="133" y="69"/>
                </a:lnTo>
                <a:lnTo>
                  <a:pt x="133" y="59"/>
                </a:lnTo>
                <a:lnTo>
                  <a:pt x="135" y="57"/>
                </a:lnTo>
                <a:lnTo>
                  <a:pt x="135" y="52"/>
                </a:lnTo>
                <a:lnTo>
                  <a:pt x="135" y="48"/>
                </a:lnTo>
                <a:lnTo>
                  <a:pt x="137" y="46"/>
                </a:lnTo>
                <a:lnTo>
                  <a:pt x="137" y="44"/>
                </a:lnTo>
                <a:lnTo>
                  <a:pt x="139" y="40"/>
                </a:lnTo>
                <a:lnTo>
                  <a:pt x="141" y="36"/>
                </a:lnTo>
                <a:lnTo>
                  <a:pt x="141" y="34"/>
                </a:lnTo>
                <a:lnTo>
                  <a:pt x="143" y="32"/>
                </a:lnTo>
                <a:lnTo>
                  <a:pt x="143" y="31"/>
                </a:lnTo>
                <a:lnTo>
                  <a:pt x="144" y="31"/>
                </a:lnTo>
                <a:lnTo>
                  <a:pt x="146" y="31"/>
                </a:lnTo>
                <a:lnTo>
                  <a:pt x="148" y="29"/>
                </a:lnTo>
                <a:lnTo>
                  <a:pt x="158" y="29"/>
                </a:lnTo>
                <a:lnTo>
                  <a:pt x="164" y="31"/>
                </a:lnTo>
                <a:lnTo>
                  <a:pt x="171" y="31"/>
                </a:lnTo>
                <a:lnTo>
                  <a:pt x="173" y="31"/>
                </a:lnTo>
                <a:lnTo>
                  <a:pt x="177" y="29"/>
                </a:lnTo>
                <a:lnTo>
                  <a:pt x="181" y="25"/>
                </a:lnTo>
                <a:lnTo>
                  <a:pt x="183" y="23"/>
                </a:lnTo>
                <a:lnTo>
                  <a:pt x="185" y="23"/>
                </a:lnTo>
                <a:lnTo>
                  <a:pt x="189" y="23"/>
                </a:lnTo>
                <a:lnTo>
                  <a:pt x="194" y="23"/>
                </a:lnTo>
                <a:lnTo>
                  <a:pt x="196" y="23"/>
                </a:lnTo>
                <a:lnTo>
                  <a:pt x="198" y="23"/>
                </a:lnTo>
                <a:lnTo>
                  <a:pt x="202" y="19"/>
                </a:lnTo>
                <a:lnTo>
                  <a:pt x="206" y="13"/>
                </a:lnTo>
                <a:lnTo>
                  <a:pt x="208" y="11"/>
                </a:lnTo>
                <a:lnTo>
                  <a:pt x="212" y="10"/>
                </a:lnTo>
                <a:lnTo>
                  <a:pt x="214" y="8"/>
                </a:lnTo>
                <a:lnTo>
                  <a:pt x="217" y="6"/>
                </a:lnTo>
                <a:lnTo>
                  <a:pt x="221" y="6"/>
                </a:lnTo>
                <a:lnTo>
                  <a:pt x="225" y="4"/>
                </a:lnTo>
                <a:lnTo>
                  <a:pt x="229" y="4"/>
                </a:lnTo>
                <a:lnTo>
                  <a:pt x="235" y="2"/>
                </a:lnTo>
                <a:lnTo>
                  <a:pt x="238" y="2"/>
                </a:lnTo>
                <a:lnTo>
                  <a:pt x="240" y="2"/>
                </a:lnTo>
                <a:lnTo>
                  <a:pt x="244" y="2"/>
                </a:lnTo>
                <a:lnTo>
                  <a:pt x="246" y="2"/>
                </a:lnTo>
                <a:lnTo>
                  <a:pt x="252" y="2"/>
                </a:lnTo>
                <a:lnTo>
                  <a:pt x="258" y="2"/>
                </a:lnTo>
                <a:lnTo>
                  <a:pt x="262" y="2"/>
                </a:lnTo>
                <a:lnTo>
                  <a:pt x="265" y="2"/>
                </a:lnTo>
                <a:lnTo>
                  <a:pt x="271" y="0"/>
                </a:lnTo>
                <a:lnTo>
                  <a:pt x="273" y="0"/>
                </a:lnTo>
                <a:lnTo>
                  <a:pt x="277" y="4"/>
                </a:lnTo>
                <a:lnTo>
                  <a:pt x="279" y="6"/>
                </a:lnTo>
                <a:lnTo>
                  <a:pt x="283" y="10"/>
                </a:lnTo>
                <a:lnTo>
                  <a:pt x="285" y="11"/>
                </a:lnTo>
                <a:lnTo>
                  <a:pt x="288" y="15"/>
                </a:lnTo>
                <a:lnTo>
                  <a:pt x="292" y="19"/>
                </a:lnTo>
                <a:lnTo>
                  <a:pt x="292" y="23"/>
                </a:lnTo>
                <a:lnTo>
                  <a:pt x="292" y="25"/>
                </a:lnTo>
                <a:lnTo>
                  <a:pt x="298" y="32"/>
                </a:lnTo>
                <a:lnTo>
                  <a:pt x="300" y="36"/>
                </a:lnTo>
                <a:lnTo>
                  <a:pt x="300" y="38"/>
                </a:lnTo>
                <a:lnTo>
                  <a:pt x="298" y="40"/>
                </a:lnTo>
                <a:lnTo>
                  <a:pt x="296" y="48"/>
                </a:lnTo>
                <a:lnTo>
                  <a:pt x="296" y="50"/>
                </a:lnTo>
                <a:lnTo>
                  <a:pt x="296" y="54"/>
                </a:lnTo>
                <a:lnTo>
                  <a:pt x="294" y="57"/>
                </a:lnTo>
                <a:lnTo>
                  <a:pt x="294" y="59"/>
                </a:lnTo>
                <a:lnTo>
                  <a:pt x="294" y="63"/>
                </a:lnTo>
                <a:lnTo>
                  <a:pt x="296" y="67"/>
                </a:lnTo>
                <a:lnTo>
                  <a:pt x="298" y="69"/>
                </a:lnTo>
              </a:path>
            </a:pathLst>
          </a:custGeom>
          <a:solidFill>
            <a:schemeClr val="accent2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59" name="Freeform 469"/>
          <p:cNvSpPr>
            <a:spLocks/>
          </p:cNvSpPr>
          <p:nvPr/>
        </p:nvSpPr>
        <p:spPr bwMode="auto">
          <a:xfrm>
            <a:off x="5111750" y="3084730"/>
            <a:ext cx="450850" cy="448829"/>
          </a:xfrm>
          <a:custGeom>
            <a:avLst/>
            <a:gdLst>
              <a:gd name="T0" fmla="*/ 2147483647 w 410"/>
              <a:gd name="T1" fmla="*/ 2147483647 h 311"/>
              <a:gd name="T2" fmla="*/ 2147483647 w 410"/>
              <a:gd name="T3" fmla="*/ 2147483647 h 311"/>
              <a:gd name="T4" fmla="*/ 2147483647 w 410"/>
              <a:gd name="T5" fmla="*/ 2147483647 h 311"/>
              <a:gd name="T6" fmla="*/ 2147483647 w 410"/>
              <a:gd name="T7" fmla="*/ 2147483647 h 311"/>
              <a:gd name="T8" fmla="*/ 2147483647 w 410"/>
              <a:gd name="T9" fmla="*/ 2147483647 h 311"/>
              <a:gd name="T10" fmla="*/ 2147483647 w 410"/>
              <a:gd name="T11" fmla="*/ 2147483647 h 311"/>
              <a:gd name="T12" fmla="*/ 2147483647 w 410"/>
              <a:gd name="T13" fmla="*/ 2147483647 h 311"/>
              <a:gd name="T14" fmla="*/ 2147483647 w 410"/>
              <a:gd name="T15" fmla="*/ 2147483647 h 311"/>
              <a:gd name="T16" fmla="*/ 2147483647 w 410"/>
              <a:gd name="T17" fmla="*/ 2147483647 h 311"/>
              <a:gd name="T18" fmla="*/ 2147483647 w 410"/>
              <a:gd name="T19" fmla="*/ 2147483647 h 311"/>
              <a:gd name="T20" fmla="*/ 2147483647 w 410"/>
              <a:gd name="T21" fmla="*/ 2147483647 h 311"/>
              <a:gd name="T22" fmla="*/ 2147483647 w 410"/>
              <a:gd name="T23" fmla="*/ 2147483647 h 311"/>
              <a:gd name="T24" fmla="*/ 2147483647 w 410"/>
              <a:gd name="T25" fmla="*/ 2147483647 h 311"/>
              <a:gd name="T26" fmla="*/ 2147483647 w 410"/>
              <a:gd name="T27" fmla="*/ 2147483647 h 311"/>
              <a:gd name="T28" fmla="*/ 2147483647 w 410"/>
              <a:gd name="T29" fmla="*/ 2147483647 h 311"/>
              <a:gd name="T30" fmla="*/ 2147483647 w 410"/>
              <a:gd name="T31" fmla="*/ 2147483647 h 311"/>
              <a:gd name="T32" fmla="*/ 2147483647 w 410"/>
              <a:gd name="T33" fmla="*/ 2147483647 h 311"/>
              <a:gd name="T34" fmla="*/ 2147483647 w 410"/>
              <a:gd name="T35" fmla="*/ 2147483647 h 311"/>
              <a:gd name="T36" fmla="*/ 2147483647 w 410"/>
              <a:gd name="T37" fmla="*/ 2147483647 h 311"/>
              <a:gd name="T38" fmla="*/ 2147483647 w 410"/>
              <a:gd name="T39" fmla="*/ 2147483647 h 311"/>
              <a:gd name="T40" fmla="*/ 2147483647 w 410"/>
              <a:gd name="T41" fmla="*/ 2147483647 h 311"/>
              <a:gd name="T42" fmla="*/ 2147483647 w 410"/>
              <a:gd name="T43" fmla="*/ 2147483647 h 311"/>
              <a:gd name="T44" fmla="*/ 2147483647 w 410"/>
              <a:gd name="T45" fmla="*/ 2147483647 h 311"/>
              <a:gd name="T46" fmla="*/ 2147483647 w 410"/>
              <a:gd name="T47" fmla="*/ 2147483647 h 311"/>
              <a:gd name="T48" fmla="*/ 2147483647 w 410"/>
              <a:gd name="T49" fmla="*/ 2147483647 h 311"/>
              <a:gd name="T50" fmla="*/ 2147483647 w 410"/>
              <a:gd name="T51" fmla="*/ 2147483647 h 311"/>
              <a:gd name="T52" fmla="*/ 2147483647 w 410"/>
              <a:gd name="T53" fmla="*/ 2147483647 h 311"/>
              <a:gd name="T54" fmla="*/ 2147483647 w 410"/>
              <a:gd name="T55" fmla="*/ 2147483647 h 311"/>
              <a:gd name="T56" fmla="*/ 2147483647 w 410"/>
              <a:gd name="T57" fmla="*/ 2147483647 h 311"/>
              <a:gd name="T58" fmla="*/ 2147483647 w 410"/>
              <a:gd name="T59" fmla="*/ 2147483647 h 311"/>
              <a:gd name="T60" fmla="*/ 2147483647 w 410"/>
              <a:gd name="T61" fmla="*/ 2147483647 h 311"/>
              <a:gd name="T62" fmla="*/ 2147483647 w 410"/>
              <a:gd name="T63" fmla="*/ 2147483647 h 311"/>
              <a:gd name="T64" fmla="*/ 2147483647 w 410"/>
              <a:gd name="T65" fmla="*/ 2147483647 h 311"/>
              <a:gd name="T66" fmla="*/ 2147483647 w 410"/>
              <a:gd name="T67" fmla="*/ 2147483647 h 311"/>
              <a:gd name="T68" fmla="*/ 2147483647 w 410"/>
              <a:gd name="T69" fmla="*/ 2147483647 h 311"/>
              <a:gd name="T70" fmla="*/ 2147483647 w 410"/>
              <a:gd name="T71" fmla="*/ 2147483647 h 311"/>
              <a:gd name="T72" fmla="*/ 2147483647 w 410"/>
              <a:gd name="T73" fmla="*/ 2147483647 h 311"/>
              <a:gd name="T74" fmla="*/ 2147483647 w 410"/>
              <a:gd name="T75" fmla="*/ 2147483647 h 311"/>
              <a:gd name="T76" fmla="*/ 2147483647 w 410"/>
              <a:gd name="T77" fmla="*/ 2147483647 h 311"/>
              <a:gd name="T78" fmla="*/ 2147483647 w 410"/>
              <a:gd name="T79" fmla="*/ 2147483647 h 311"/>
              <a:gd name="T80" fmla="*/ 2147483647 w 410"/>
              <a:gd name="T81" fmla="*/ 2147483647 h 311"/>
              <a:gd name="T82" fmla="*/ 2147483647 w 410"/>
              <a:gd name="T83" fmla="*/ 2147483647 h 311"/>
              <a:gd name="T84" fmla="*/ 2147483647 w 410"/>
              <a:gd name="T85" fmla="*/ 2147483647 h 311"/>
              <a:gd name="T86" fmla="*/ 2147483647 w 410"/>
              <a:gd name="T87" fmla="*/ 2147483647 h 311"/>
              <a:gd name="T88" fmla="*/ 2147483647 w 410"/>
              <a:gd name="T89" fmla="*/ 2147483647 h 311"/>
              <a:gd name="T90" fmla="*/ 2147483647 w 410"/>
              <a:gd name="T91" fmla="*/ 2147483647 h 311"/>
              <a:gd name="T92" fmla="*/ 2147483647 w 410"/>
              <a:gd name="T93" fmla="*/ 2147483647 h 311"/>
              <a:gd name="T94" fmla="*/ 2147483647 w 410"/>
              <a:gd name="T95" fmla="*/ 2147483647 h 311"/>
              <a:gd name="T96" fmla="*/ 2147483647 w 410"/>
              <a:gd name="T97" fmla="*/ 2147483647 h 311"/>
              <a:gd name="T98" fmla="*/ 2147483647 w 410"/>
              <a:gd name="T99" fmla="*/ 2147483647 h 311"/>
              <a:gd name="T100" fmla="*/ 2147483647 w 410"/>
              <a:gd name="T101" fmla="*/ 2147483647 h 311"/>
              <a:gd name="T102" fmla="*/ 0 w 410"/>
              <a:gd name="T103" fmla="*/ 2147483647 h 311"/>
              <a:gd name="T104" fmla="*/ 2147483647 w 410"/>
              <a:gd name="T105" fmla="*/ 2147483647 h 311"/>
              <a:gd name="T106" fmla="*/ 2147483647 w 410"/>
              <a:gd name="T107" fmla="*/ 2147483647 h 311"/>
              <a:gd name="T108" fmla="*/ 2147483647 w 410"/>
              <a:gd name="T109" fmla="*/ 2147483647 h 311"/>
              <a:gd name="T110" fmla="*/ 2147483647 w 410"/>
              <a:gd name="T111" fmla="*/ 2147483647 h 31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10"/>
              <a:gd name="T169" fmla="*/ 0 h 311"/>
              <a:gd name="T170" fmla="*/ 410 w 410"/>
              <a:gd name="T171" fmla="*/ 311 h 31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10" h="311">
                <a:moveTo>
                  <a:pt x="46" y="158"/>
                </a:moveTo>
                <a:lnTo>
                  <a:pt x="49" y="154"/>
                </a:lnTo>
                <a:lnTo>
                  <a:pt x="51" y="154"/>
                </a:lnTo>
                <a:lnTo>
                  <a:pt x="53" y="153"/>
                </a:lnTo>
                <a:lnTo>
                  <a:pt x="67" y="143"/>
                </a:lnTo>
                <a:lnTo>
                  <a:pt x="76" y="139"/>
                </a:lnTo>
                <a:lnTo>
                  <a:pt x="90" y="133"/>
                </a:lnTo>
                <a:lnTo>
                  <a:pt x="94" y="130"/>
                </a:lnTo>
                <a:lnTo>
                  <a:pt x="96" y="130"/>
                </a:lnTo>
                <a:lnTo>
                  <a:pt x="97" y="124"/>
                </a:lnTo>
                <a:lnTo>
                  <a:pt x="97" y="114"/>
                </a:lnTo>
                <a:lnTo>
                  <a:pt x="97" y="109"/>
                </a:lnTo>
                <a:lnTo>
                  <a:pt x="99" y="103"/>
                </a:lnTo>
                <a:lnTo>
                  <a:pt x="105" y="89"/>
                </a:lnTo>
                <a:lnTo>
                  <a:pt x="107" y="86"/>
                </a:lnTo>
                <a:lnTo>
                  <a:pt x="107" y="80"/>
                </a:lnTo>
                <a:lnTo>
                  <a:pt x="111" y="65"/>
                </a:lnTo>
                <a:lnTo>
                  <a:pt x="113" y="57"/>
                </a:lnTo>
                <a:lnTo>
                  <a:pt x="119" y="47"/>
                </a:lnTo>
                <a:lnTo>
                  <a:pt x="126" y="38"/>
                </a:lnTo>
                <a:lnTo>
                  <a:pt x="134" y="32"/>
                </a:lnTo>
                <a:lnTo>
                  <a:pt x="142" y="30"/>
                </a:lnTo>
                <a:lnTo>
                  <a:pt x="145" y="30"/>
                </a:lnTo>
                <a:lnTo>
                  <a:pt x="149" y="28"/>
                </a:lnTo>
                <a:lnTo>
                  <a:pt x="153" y="30"/>
                </a:lnTo>
                <a:lnTo>
                  <a:pt x="155" y="30"/>
                </a:lnTo>
                <a:lnTo>
                  <a:pt x="159" y="26"/>
                </a:lnTo>
                <a:lnTo>
                  <a:pt x="159" y="25"/>
                </a:lnTo>
                <a:lnTo>
                  <a:pt x="163" y="25"/>
                </a:lnTo>
                <a:lnTo>
                  <a:pt x="165" y="25"/>
                </a:lnTo>
                <a:lnTo>
                  <a:pt x="168" y="23"/>
                </a:lnTo>
                <a:lnTo>
                  <a:pt x="170" y="21"/>
                </a:lnTo>
                <a:lnTo>
                  <a:pt x="172" y="17"/>
                </a:lnTo>
                <a:lnTo>
                  <a:pt x="174" y="9"/>
                </a:lnTo>
                <a:lnTo>
                  <a:pt x="176" y="2"/>
                </a:lnTo>
                <a:lnTo>
                  <a:pt x="176" y="0"/>
                </a:lnTo>
                <a:lnTo>
                  <a:pt x="178" y="2"/>
                </a:lnTo>
                <a:lnTo>
                  <a:pt x="182" y="5"/>
                </a:lnTo>
                <a:lnTo>
                  <a:pt x="186" y="9"/>
                </a:lnTo>
                <a:lnTo>
                  <a:pt x="195" y="13"/>
                </a:lnTo>
                <a:lnTo>
                  <a:pt x="199" y="13"/>
                </a:lnTo>
                <a:lnTo>
                  <a:pt x="201" y="15"/>
                </a:lnTo>
                <a:lnTo>
                  <a:pt x="205" y="21"/>
                </a:lnTo>
                <a:lnTo>
                  <a:pt x="207" y="30"/>
                </a:lnTo>
                <a:lnTo>
                  <a:pt x="209" y="32"/>
                </a:lnTo>
                <a:lnTo>
                  <a:pt x="213" y="34"/>
                </a:lnTo>
                <a:lnTo>
                  <a:pt x="218" y="34"/>
                </a:lnTo>
                <a:lnTo>
                  <a:pt x="220" y="36"/>
                </a:lnTo>
                <a:lnTo>
                  <a:pt x="230" y="51"/>
                </a:lnTo>
                <a:lnTo>
                  <a:pt x="234" y="55"/>
                </a:lnTo>
                <a:lnTo>
                  <a:pt x="236" y="57"/>
                </a:lnTo>
                <a:lnTo>
                  <a:pt x="241" y="63"/>
                </a:lnTo>
                <a:lnTo>
                  <a:pt x="247" y="74"/>
                </a:lnTo>
                <a:lnTo>
                  <a:pt x="251" y="80"/>
                </a:lnTo>
                <a:lnTo>
                  <a:pt x="257" y="84"/>
                </a:lnTo>
                <a:lnTo>
                  <a:pt x="268" y="86"/>
                </a:lnTo>
                <a:lnTo>
                  <a:pt x="284" y="89"/>
                </a:lnTo>
                <a:lnTo>
                  <a:pt x="288" y="89"/>
                </a:lnTo>
                <a:lnTo>
                  <a:pt x="295" y="88"/>
                </a:lnTo>
                <a:lnTo>
                  <a:pt x="330" y="86"/>
                </a:lnTo>
                <a:lnTo>
                  <a:pt x="336" y="86"/>
                </a:lnTo>
                <a:lnTo>
                  <a:pt x="339" y="88"/>
                </a:lnTo>
                <a:lnTo>
                  <a:pt x="347" y="89"/>
                </a:lnTo>
                <a:lnTo>
                  <a:pt x="349" y="91"/>
                </a:lnTo>
                <a:lnTo>
                  <a:pt x="355" y="95"/>
                </a:lnTo>
                <a:lnTo>
                  <a:pt x="357" y="99"/>
                </a:lnTo>
                <a:lnTo>
                  <a:pt x="362" y="103"/>
                </a:lnTo>
                <a:lnTo>
                  <a:pt x="376" y="109"/>
                </a:lnTo>
                <a:lnTo>
                  <a:pt x="380" y="114"/>
                </a:lnTo>
                <a:lnTo>
                  <a:pt x="389" y="137"/>
                </a:lnTo>
                <a:lnTo>
                  <a:pt x="391" y="145"/>
                </a:lnTo>
                <a:lnTo>
                  <a:pt x="393" y="151"/>
                </a:lnTo>
                <a:lnTo>
                  <a:pt x="393" y="154"/>
                </a:lnTo>
                <a:lnTo>
                  <a:pt x="393" y="160"/>
                </a:lnTo>
                <a:lnTo>
                  <a:pt x="393" y="172"/>
                </a:lnTo>
                <a:lnTo>
                  <a:pt x="393" y="175"/>
                </a:lnTo>
                <a:lnTo>
                  <a:pt x="399" y="187"/>
                </a:lnTo>
                <a:lnTo>
                  <a:pt x="401" y="189"/>
                </a:lnTo>
                <a:lnTo>
                  <a:pt x="403" y="191"/>
                </a:lnTo>
                <a:lnTo>
                  <a:pt x="403" y="193"/>
                </a:lnTo>
                <a:lnTo>
                  <a:pt x="408" y="204"/>
                </a:lnTo>
                <a:lnTo>
                  <a:pt x="408" y="206"/>
                </a:lnTo>
                <a:lnTo>
                  <a:pt x="410" y="208"/>
                </a:lnTo>
                <a:lnTo>
                  <a:pt x="408" y="212"/>
                </a:lnTo>
                <a:lnTo>
                  <a:pt x="405" y="216"/>
                </a:lnTo>
                <a:lnTo>
                  <a:pt x="405" y="218"/>
                </a:lnTo>
                <a:lnTo>
                  <a:pt x="405" y="223"/>
                </a:lnTo>
                <a:lnTo>
                  <a:pt x="405" y="233"/>
                </a:lnTo>
                <a:lnTo>
                  <a:pt x="401" y="233"/>
                </a:lnTo>
                <a:lnTo>
                  <a:pt x="395" y="233"/>
                </a:lnTo>
                <a:lnTo>
                  <a:pt x="387" y="235"/>
                </a:lnTo>
                <a:lnTo>
                  <a:pt x="374" y="233"/>
                </a:lnTo>
                <a:lnTo>
                  <a:pt x="372" y="233"/>
                </a:lnTo>
                <a:lnTo>
                  <a:pt x="364" y="239"/>
                </a:lnTo>
                <a:lnTo>
                  <a:pt x="355" y="248"/>
                </a:lnTo>
                <a:lnTo>
                  <a:pt x="347" y="254"/>
                </a:lnTo>
                <a:lnTo>
                  <a:pt x="345" y="256"/>
                </a:lnTo>
                <a:lnTo>
                  <a:pt x="328" y="265"/>
                </a:lnTo>
                <a:lnTo>
                  <a:pt x="324" y="267"/>
                </a:lnTo>
                <a:lnTo>
                  <a:pt x="311" y="277"/>
                </a:lnTo>
                <a:lnTo>
                  <a:pt x="303" y="286"/>
                </a:lnTo>
                <a:lnTo>
                  <a:pt x="301" y="290"/>
                </a:lnTo>
                <a:lnTo>
                  <a:pt x="297" y="300"/>
                </a:lnTo>
                <a:lnTo>
                  <a:pt x="289" y="298"/>
                </a:lnTo>
                <a:lnTo>
                  <a:pt x="282" y="296"/>
                </a:lnTo>
                <a:lnTo>
                  <a:pt x="274" y="292"/>
                </a:lnTo>
                <a:lnTo>
                  <a:pt x="263" y="284"/>
                </a:lnTo>
                <a:lnTo>
                  <a:pt x="259" y="281"/>
                </a:lnTo>
                <a:lnTo>
                  <a:pt x="251" y="265"/>
                </a:lnTo>
                <a:lnTo>
                  <a:pt x="247" y="263"/>
                </a:lnTo>
                <a:lnTo>
                  <a:pt x="241" y="261"/>
                </a:lnTo>
                <a:lnTo>
                  <a:pt x="238" y="260"/>
                </a:lnTo>
                <a:lnTo>
                  <a:pt x="230" y="261"/>
                </a:lnTo>
                <a:lnTo>
                  <a:pt x="222" y="261"/>
                </a:lnTo>
                <a:lnTo>
                  <a:pt x="218" y="263"/>
                </a:lnTo>
                <a:lnTo>
                  <a:pt x="215" y="265"/>
                </a:lnTo>
                <a:lnTo>
                  <a:pt x="209" y="267"/>
                </a:lnTo>
                <a:lnTo>
                  <a:pt x="201" y="267"/>
                </a:lnTo>
                <a:lnTo>
                  <a:pt x="193" y="269"/>
                </a:lnTo>
                <a:lnTo>
                  <a:pt x="168" y="273"/>
                </a:lnTo>
                <a:lnTo>
                  <a:pt x="149" y="281"/>
                </a:lnTo>
                <a:lnTo>
                  <a:pt x="147" y="282"/>
                </a:lnTo>
                <a:lnTo>
                  <a:pt x="138" y="288"/>
                </a:lnTo>
                <a:lnTo>
                  <a:pt x="134" y="292"/>
                </a:lnTo>
                <a:lnTo>
                  <a:pt x="121" y="298"/>
                </a:lnTo>
                <a:lnTo>
                  <a:pt x="115" y="298"/>
                </a:lnTo>
                <a:lnTo>
                  <a:pt x="96" y="305"/>
                </a:lnTo>
                <a:lnTo>
                  <a:pt x="92" y="305"/>
                </a:lnTo>
                <a:lnTo>
                  <a:pt x="76" y="311"/>
                </a:lnTo>
                <a:lnTo>
                  <a:pt x="76" y="307"/>
                </a:lnTo>
                <a:lnTo>
                  <a:pt x="69" y="300"/>
                </a:lnTo>
                <a:lnTo>
                  <a:pt x="59" y="292"/>
                </a:lnTo>
                <a:lnTo>
                  <a:pt x="53" y="286"/>
                </a:lnTo>
                <a:lnTo>
                  <a:pt x="49" y="281"/>
                </a:lnTo>
                <a:lnTo>
                  <a:pt x="49" y="277"/>
                </a:lnTo>
                <a:lnTo>
                  <a:pt x="49" y="273"/>
                </a:lnTo>
                <a:lnTo>
                  <a:pt x="46" y="269"/>
                </a:lnTo>
                <a:lnTo>
                  <a:pt x="36" y="265"/>
                </a:lnTo>
                <a:lnTo>
                  <a:pt x="30" y="261"/>
                </a:lnTo>
                <a:lnTo>
                  <a:pt x="26" y="256"/>
                </a:lnTo>
                <a:lnTo>
                  <a:pt x="21" y="242"/>
                </a:lnTo>
                <a:lnTo>
                  <a:pt x="17" y="233"/>
                </a:lnTo>
                <a:lnTo>
                  <a:pt x="9" y="223"/>
                </a:lnTo>
                <a:lnTo>
                  <a:pt x="7" y="221"/>
                </a:lnTo>
                <a:lnTo>
                  <a:pt x="3" y="216"/>
                </a:lnTo>
                <a:lnTo>
                  <a:pt x="1" y="214"/>
                </a:lnTo>
                <a:lnTo>
                  <a:pt x="0" y="212"/>
                </a:lnTo>
                <a:lnTo>
                  <a:pt x="0" y="208"/>
                </a:lnTo>
                <a:lnTo>
                  <a:pt x="1" y="202"/>
                </a:lnTo>
                <a:lnTo>
                  <a:pt x="5" y="196"/>
                </a:lnTo>
                <a:lnTo>
                  <a:pt x="15" y="191"/>
                </a:lnTo>
                <a:lnTo>
                  <a:pt x="17" y="189"/>
                </a:lnTo>
                <a:lnTo>
                  <a:pt x="19" y="183"/>
                </a:lnTo>
                <a:lnTo>
                  <a:pt x="23" y="175"/>
                </a:lnTo>
                <a:lnTo>
                  <a:pt x="28" y="166"/>
                </a:lnTo>
                <a:lnTo>
                  <a:pt x="32" y="162"/>
                </a:lnTo>
                <a:lnTo>
                  <a:pt x="34" y="162"/>
                </a:lnTo>
                <a:lnTo>
                  <a:pt x="40" y="160"/>
                </a:lnTo>
                <a:lnTo>
                  <a:pt x="46" y="158"/>
                </a:lnTo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60" name="Freeform 470"/>
          <p:cNvSpPr>
            <a:spLocks/>
          </p:cNvSpPr>
          <p:nvPr/>
        </p:nvSpPr>
        <p:spPr bwMode="auto">
          <a:xfrm>
            <a:off x="4972051" y="4081607"/>
            <a:ext cx="168275" cy="542636"/>
          </a:xfrm>
          <a:custGeom>
            <a:avLst/>
            <a:gdLst>
              <a:gd name="T0" fmla="*/ 2147483647 w 153"/>
              <a:gd name="T1" fmla="*/ 2147483647 h 376"/>
              <a:gd name="T2" fmla="*/ 2147483647 w 153"/>
              <a:gd name="T3" fmla="*/ 2147483647 h 376"/>
              <a:gd name="T4" fmla="*/ 2147483647 w 153"/>
              <a:gd name="T5" fmla="*/ 2147483647 h 376"/>
              <a:gd name="T6" fmla="*/ 2147483647 w 153"/>
              <a:gd name="T7" fmla="*/ 2147483647 h 376"/>
              <a:gd name="T8" fmla="*/ 2147483647 w 153"/>
              <a:gd name="T9" fmla="*/ 2147483647 h 376"/>
              <a:gd name="T10" fmla="*/ 2147483647 w 153"/>
              <a:gd name="T11" fmla="*/ 2147483647 h 376"/>
              <a:gd name="T12" fmla="*/ 2147483647 w 153"/>
              <a:gd name="T13" fmla="*/ 2147483647 h 376"/>
              <a:gd name="T14" fmla="*/ 2147483647 w 153"/>
              <a:gd name="T15" fmla="*/ 2147483647 h 376"/>
              <a:gd name="T16" fmla="*/ 2147483647 w 153"/>
              <a:gd name="T17" fmla="*/ 2147483647 h 376"/>
              <a:gd name="T18" fmla="*/ 2147483647 w 153"/>
              <a:gd name="T19" fmla="*/ 2147483647 h 376"/>
              <a:gd name="T20" fmla="*/ 2147483647 w 153"/>
              <a:gd name="T21" fmla="*/ 2147483647 h 376"/>
              <a:gd name="T22" fmla="*/ 2147483647 w 153"/>
              <a:gd name="T23" fmla="*/ 2147483647 h 376"/>
              <a:gd name="T24" fmla="*/ 2147483647 w 153"/>
              <a:gd name="T25" fmla="*/ 2147483647 h 376"/>
              <a:gd name="T26" fmla="*/ 2147483647 w 153"/>
              <a:gd name="T27" fmla="*/ 2147483647 h 376"/>
              <a:gd name="T28" fmla="*/ 2147483647 w 153"/>
              <a:gd name="T29" fmla="*/ 2147483647 h 376"/>
              <a:gd name="T30" fmla="*/ 2147483647 w 153"/>
              <a:gd name="T31" fmla="*/ 2147483647 h 376"/>
              <a:gd name="T32" fmla="*/ 2147483647 w 153"/>
              <a:gd name="T33" fmla="*/ 2147483647 h 376"/>
              <a:gd name="T34" fmla="*/ 2147483647 w 153"/>
              <a:gd name="T35" fmla="*/ 2147483647 h 376"/>
              <a:gd name="T36" fmla="*/ 2147483647 w 153"/>
              <a:gd name="T37" fmla="*/ 2147483647 h 376"/>
              <a:gd name="T38" fmla="*/ 2147483647 w 153"/>
              <a:gd name="T39" fmla="*/ 2147483647 h 376"/>
              <a:gd name="T40" fmla="*/ 2147483647 w 153"/>
              <a:gd name="T41" fmla="*/ 2147483647 h 376"/>
              <a:gd name="T42" fmla="*/ 2147483647 w 153"/>
              <a:gd name="T43" fmla="*/ 2147483647 h 376"/>
              <a:gd name="T44" fmla="*/ 2147483647 w 153"/>
              <a:gd name="T45" fmla="*/ 2147483647 h 376"/>
              <a:gd name="T46" fmla="*/ 2147483647 w 153"/>
              <a:gd name="T47" fmla="*/ 2147483647 h 376"/>
              <a:gd name="T48" fmla="*/ 2147483647 w 153"/>
              <a:gd name="T49" fmla="*/ 2147483647 h 376"/>
              <a:gd name="T50" fmla="*/ 2147483647 w 153"/>
              <a:gd name="T51" fmla="*/ 2147483647 h 376"/>
              <a:gd name="T52" fmla="*/ 2147483647 w 153"/>
              <a:gd name="T53" fmla="*/ 2147483647 h 376"/>
              <a:gd name="T54" fmla="*/ 2147483647 w 153"/>
              <a:gd name="T55" fmla="*/ 2147483647 h 376"/>
              <a:gd name="T56" fmla="*/ 2147483647 w 153"/>
              <a:gd name="T57" fmla="*/ 2147483647 h 376"/>
              <a:gd name="T58" fmla="*/ 2147483647 w 153"/>
              <a:gd name="T59" fmla="*/ 2147483647 h 376"/>
              <a:gd name="T60" fmla="*/ 2147483647 w 153"/>
              <a:gd name="T61" fmla="*/ 2147483647 h 376"/>
              <a:gd name="T62" fmla="*/ 2147483647 w 153"/>
              <a:gd name="T63" fmla="*/ 2147483647 h 376"/>
              <a:gd name="T64" fmla="*/ 2147483647 w 153"/>
              <a:gd name="T65" fmla="*/ 2147483647 h 376"/>
              <a:gd name="T66" fmla="*/ 2147483647 w 153"/>
              <a:gd name="T67" fmla="*/ 2147483647 h 376"/>
              <a:gd name="T68" fmla="*/ 2147483647 w 153"/>
              <a:gd name="T69" fmla="*/ 2147483647 h 376"/>
              <a:gd name="T70" fmla="*/ 2147483647 w 153"/>
              <a:gd name="T71" fmla="*/ 2147483647 h 376"/>
              <a:gd name="T72" fmla="*/ 2147483647 w 153"/>
              <a:gd name="T73" fmla="*/ 2147483647 h 376"/>
              <a:gd name="T74" fmla="*/ 2147483647 w 153"/>
              <a:gd name="T75" fmla="*/ 2147483647 h 376"/>
              <a:gd name="T76" fmla="*/ 2147483647 w 153"/>
              <a:gd name="T77" fmla="*/ 0 h 376"/>
              <a:gd name="T78" fmla="*/ 2147483647 w 153"/>
              <a:gd name="T79" fmla="*/ 0 h 376"/>
              <a:gd name="T80" fmla="*/ 2147483647 w 153"/>
              <a:gd name="T81" fmla="*/ 2147483647 h 376"/>
              <a:gd name="T82" fmla="*/ 2147483647 w 153"/>
              <a:gd name="T83" fmla="*/ 2147483647 h 376"/>
              <a:gd name="T84" fmla="*/ 2147483647 w 153"/>
              <a:gd name="T85" fmla="*/ 2147483647 h 376"/>
              <a:gd name="T86" fmla="*/ 2147483647 w 153"/>
              <a:gd name="T87" fmla="*/ 2147483647 h 376"/>
              <a:gd name="T88" fmla="*/ 2147483647 w 153"/>
              <a:gd name="T89" fmla="*/ 2147483647 h 376"/>
              <a:gd name="T90" fmla="*/ 2147483647 w 153"/>
              <a:gd name="T91" fmla="*/ 2147483647 h 376"/>
              <a:gd name="T92" fmla="*/ 2147483647 w 153"/>
              <a:gd name="T93" fmla="*/ 2147483647 h 376"/>
              <a:gd name="T94" fmla="*/ 2147483647 w 153"/>
              <a:gd name="T95" fmla="*/ 2147483647 h 376"/>
              <a:gd name="T96" fmla="*/ 2147483647 w 153"/>
              <a:gd name="T97" fmla="*/ 2147483647 h 376"/>
              <a:gd name="T98" fmla="*/ 2147483647 w 153"/>
              <a:gd name="T99" fmla="*/ 2147483647 h 376"/>
              <a:gd name="T100" fmla="*/ 2147483647 w 153"/>
              <a:gd name="T101" fmla="*/ 2147483647 h 376"/>
              <a:gd name="T102" fmla="*/ 2147483647 w 153"/>
              <a:gd name="T103" fmla="*/ 2147483647 h 376"/>
              <a:gd name="T104" fmla="*/ 2147483647 w 153"/>
              <a:gd name="T105" fmla="*/ 2147483647 h 37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53"/>
              <a:gd name="T160" fmla="*/ 0 h 376"/>
              <a:gd name="T161" fmla="*/ 153 w 153"/>
              <a:gd name="T162" fmla="*/ 376 h 37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53" h="376">
                <a:moveTo>
                  <a:pt x="115" y="202"/>
                </a:moveTo>
                <a:lnTo>
                  <a:pt x="115" y="202"/>
                </a:lnTo>
                <a:lnTo>
                  <a:pt x="115" y="204"/>
                </a:lnTo>
                <a:lnTo>
                  <a:pt x="115" y="208"/>
                </a:lnTo>
                <a:lnTo>
                  <a:pt x="113" y="215"/>
                </a:lnTo>
                <a:lnTo>
                  <a:pt x="113" y="227"/>
                </a:lnTo>
                <a:lnTo>
                  <a:pt x="111" y="238"/>
                </a:lnTo>
                <a:lnTo>
                  <a:pt x="109" y="244"/>
                </a:lnTo>
                <a:lnTo>
                  <a:pt x="109" y="248"/>
                </a:lnTo>
                <a:lnTo>
                  <a:pt x="107" y="250"/>
                </a:lnTo>
                <a:lnTo>
                  <a:pt x="104" y="256"/>
                </a:lnTo>
                <a:lnTo>
                  <a:pt x="102" y="261"/>
                </a:lnTo>
                <a:lnTo>
                  <a:pt x="102" y="265"/>
                </a:lnTo>
                <a:lnTo>
                  <a:pt x="102" y="267"/>
                </a:lnTo>
                <a:lnTo>
                  <a:pt x="102" y="277"/>
                </a:lnTo>
                <a:lnTo>
                  <a:pt x="102" y="280"/>
                </a:lnTo>
                <a:lnTo>
                  <a:pt x="104" y="290"/>
                </a:lnTo>
                <a:lnTo>
                  <a:pt x="105" y="294"/>
                </a:lnTo>
                <a:lnTo>
                  <a:pt x="111" y="307"/>
                </a:lnTo>
                <a:lnTo>
                  <a:pt x="115" y="311"/>
                </a:lnTo>
                <a:lnTo>
                  <a:pt x="117" y="315"/>
                </a:lnTo>
                <a:lnTo>
                  <a:pt x="121" y="336"/>
                </a:lnTo>
                <a:lnTo>
                  <a:pt x="123" y="349"/>
                </a:lnTo>
                <a:lnTo>
                  <a:pt x="123" y="359"/>
                </a:lnTo>
                <a:lnTo>
                  <a:pt x="127" y="372"/>
                </a:lnTo>
                <a:lnTo>
                  <a:pt x="127" y="374"/>
                </a:lnTo>
                <a:lnTo>
                  <a:pt x="127" y="376"/>
                </a:lnTo>
                <a:lnTo>
                  <a:pt x="123" y="374"/>
                </a:lnTo>
                <a:lnTo>
                  <a:pt x="121" y="372"/>
                </a:lnTo>
                <a:lnTo>
                  <a:pt x="119" y="370"/>
                </a:lnTo>
                <a:lnTo>
                  <a:pt x="117" y="370"/>
                </a:lnTo>
                <a:lnTo>
                  <a:pt x="113" y="368"/>
                </a:lnTo>
                <a:lnTo>
                  <a:pt x="109" y="364"/>
                </a:lnTo>
                <a:lnTo>
                  <a:pt x="107" y="363"/>
                </a:lnTo>
                <a:lnTo>
                  <a:pt x="105" y="359"/>
                </a:lnTo>
                <a:lnTo>
                  <a:pt x="104" y="357"/>
                </a:lnTo>
                <a:lnTo>
                  <a:pt x="102" y="355"/>
                </a:lnTo>
                <a:lnTo>
                  <a:pt x="100" y="353"/>
                </a:lnTo>
                <a:lnTo>
                  <a:pt x="98" y="353"/>
                </a:lnTo>
                <a:lnTo>
                  <a:pt x="96" y="353"/>
                </a:lnTo>
                <a:lnTo>
                  <a:pt x="88" y="359"/>
                </a:lnTo>
                <a:lnTo>
                  <a:pt x="84" y="359"/>
                </a:lnTo>
                <a:lnTo>
                  <a:pt x="79" y="361"/>
                </a:lnTo>
                <a:lnTo>
                  <a:pt x="71" y="359"/>
                </a:lnTo>
                <a:lnTo>
                  <a:pt x="67" y="359"/>
                </a:lnTo>
                <a:lnTo>
                  <a:pt x="63" y="359"/>
                </a:lnTo>
                <a:lnTo>
                  <a:pt x="57" y="359"/>
                </a:lnTo>
                <a:lnTo>
                  <a:pt x="52" y="359"/>
                </a:lnTo>
                <a:lnTo>
                  <a:pt x="50" y="359"/>
                </a:lnTo>
                <a:lnTo>
                  <a:pt x="48" y="359"/>
                </a:lnTo>
                <a:lnTo>
                  <a:pt x="46" y="357"/>
                </a:lnTo>
                <a:lnTo>
                  <a:pt x="44" y="355"/>
                </a:lnTo>
                <a:lnTo>
                  <a:pt x="40" y="353"/>
                </a:lnTo>
                <a:lnTo>
                  <a:pt x="38" y="351"/>
                </a:lnTo>
                <a:lnTo>
                  <a:pt x="36" y="351"/>
                </a:lnTo>
                <a:lnTo>
                  <a:pt x="34" y="349"/>
                </a:lnTo>
                <a:lnTo>
                  <a:pt x="31" y="342"/>
                </a:lnTo>
                <a:lnTo>
                  <a:pt x="29" y="336"/>
                </a:lnTo>
                <a:lnTo>
                  <a:pt x="27" y="334"/>
                </a:lnTo>
                <a:lnTo>
                  <a:pt x="25" y="330"/>
                </a:lnTo>
                <a:lnTo>
                  <a:pt x="25" y="324"/>
                </a:lnTo>
                <a:lnTo>
                  <a:pt x="23" y="324"/>
                </a:lnTo>
                <a:lnTo>
                  <a:pt x="23" y="321"/>
                </a:lnTo>
                <a:lnTo>
                  <a:pt x="23" y="317"/>
                </a:lnTo>
                <a:lnTo>
                  <a:pt x="23" y="315"/>
                </a:lnTo>
                <a:lnTo>
                  <a:pt x="23" y="313"/>
                </a:lnTo>
                <a:lnTo>
                  <a:pt x="23" y="311"/>
                </a:lnTo>
                <a:lnTo>
                  <a:pt x="21" y="305"/>
                </a:lnTo>
                <a:lnTo>
                  <a:pt x="21" y="301"/>
                </a:lnTo>
                <a:lnTo>
                  <a:pt x="21" y="298"/>
                </a:lnTo>
                <a:lnTo>
                  <a:pt x="21" y="296"/>
                </a:lnTo>
                <a:lnTo>
                  <a:pt x="21" y="294"/>
                </a:lnTo>
                <a:lnTo>
                  <a:pt x="21" y="292"/>
                </a:lnTo>
                <a:lnTo>
                  <a:pt x="17" y="284"/>
                </a:lnTo>
                <a:lnTo>
                  <a:pt x="13" y="277"/>
                </a:lnTo>
                <a:lnTo>
                  <a:pt x="11" y="273"/>
                </a:lnTo>
                <a:lnTo>
                  <a:pt x="6" y="267"/>
                </a:lnTo>
                <a:lnTo>
                  <a:pt x="4" y="263"/>
                </a:lnTo>
                <a:lnTo>
                  <a:pt x="0" y="257"/>
                </a:lnTo>
                <a:lnTo>
                  <a:pt x="0" y="254"/>
                </a:lnTo>
                <a:lnTo>
                  <a:pt x="2" y="250"/>
                </a:lnTo>
                <a:lnTo>
                  <a:pt x="2" y="244"/>
                </a:lnTo>
                <a:lnTo>
                  <a:pt x="2" y="240"/>
                </a:lnTo>
                <a:lnTo>
                  <a:pt x="2" y="233"/>
                </a:lnTo>
                <a:lnTo>
                  <a:pt x="4" y="227"/>
                </a:lnTo>
                <a:lnTo>
                  <a:pt x="4" y="225"/>
                </a:lnTo>
                <a:lnTo>
                  <a:pt x="4" y="223"/>
                </a:lnTo>
                <a:lnTo>
                  <a:pt x="6" y="219"/>
                </a:lnTo>
                <a:lnTo>
                  <a:pt x="6" y="214"/>
                </a:lnTo>
                <a:lnTo>
                  <a:pt x="8" y="210"/>
                </a:lnTo>
                <a:lnTo>
                  <a:pt x="9" y="191"/>
                </a:lnTo>
                <a:lnTo>
                  <a:pt x="9" y="189"/>
                </a:lnTo>
                <a:lnTo>
                  <a:pt x="13" y="177"/>
                </a:lnTo>
                <a:lnTo>
                  <a:pt x="13" y="173"/>
                </a:lnTo>
                <a:lnTo>
                  <a:pt x="13" y="170"/>
                </a:lnTo>
                <a:lnTo>
                  <a:pt x="11" y="162"/>
                </a:lnTo>
                <a:lnTo>
                  <a:pt x="9" y="160"/>
                </a:lnTo>
                <a:lnTo>
                  <a:pt x="9" y="158"/>
                </a:lnTo>
                <a:lnTo>
                  <a:pt x="11" y="150"/>
                </a:lnTo>
                <a:lnTo>
                  <a:pt x="15" y="137"/>
                </a:lnTo>
                <a:lnTo>
                  <a:pt x="15" y="133"/>
                </a:lnTo>
                <a:lnTo>
                  <a:pt x="17" y="131"/>
                </a:lnTo>
                <a:lnTo>
                  <a:pt x="17" y="128"/>
                </a:lnTo>
                <a:lnTo>
                  <a:pt x="17" y="122"/>
                </a:lnTo>
                <a:lnTo>
                  <a:pt x="17" y="120"/>
                </a:lnTo>
                <a:lnTo>
                  <a:pt x="15" y="114"/>
                </a:lnTo>
                <a:lnTo>
                  <a:pt x="11" y="110"/>
                </a:lnTo>
                <a:lnTo>
                  <a:pt x="9" y="108"/>
                </a:lnTo>
                <a:lnTo>
                  <a:pt x="9" y="107"/>
                </a:lnTo>
                <a:lnTo>
                  <a:pt x="9" y="105"/>
                </a:lnTo>
                <a:lnTo>
                  <a:pt x="11" y="99"/>
                </a:lnTo>
                <a:lnTo>
                  <a:pt x="15" y="93"/>
                </a:lnTo>
                <a:lnTo>
                  <a:pt x="17" y="87"/>
                </a:lnTo>
                <a:lnTo>
                  <a:pt x="21" y="84"/>
                </a:lnTo>
                <a:lnTo>
                  <a:pt x="21" y="80"/>
                </a:lnTo>
                <a:lnTo>
                  <a:pt x="23" y="74"/>
                </a:lnTo>
                <a:lnTo>
                  <a:pt x="23" y="63"/>
                </a:lnTo>
                <a:lnTo>
                  <a:pt x="21" y="53"/>
                </a:lnTo>
                <a:lnTo>
                  <a:pt x="23" y="49"/>
                </a:lnTo>
                <a:lnTo>
                  <a:pt x="25" y="49"/>
                </a:lnTo>
                <a:lnTo>
                  <a:pt x="29" y="47"/>
                </a:lnTo>
                <a:lnTo>
                  <a:pt x="33" y="47"/>
                </a:lnTo>
                <a:lnTo>
                  <a:pt x="34" y="45"/>
                </a:lnTo>
                <a:lnTo>
                  <a:pt x="36" y="45"/>
                </a:lnTo>
                <a:lnTo>
                  <a:pt x="38" y="43"/>
                </a:lnTo>
                <a:lnTo>
                  <a:pt x="46" y="42"/>
                </a:lnTo>
                <a:lnTo>
                  <a:pt x="50" y="40"/>
                </a:lnTo>
                <a:lnTo>
                  <a:pt x="57" y="34"/>
                </a:lnTo>
                <a:lnTo>
                  <a:pt x="63" y="32"/>
                </a:lnTo>
                <a:lnTo>
                  <a:pt x="67" y="32"/>
                </a:lnTo>
                <a:lnTo>
                  <a:pt x="71" y="28"/>
                </a:lnTo>
                <a:lnTo>
                  <a:pt x="77" y="24"/>
                </a:lnTo>
                <a:lnTo>
                  <a:pt x="80" y="22"/>
                </a:lnTo>
                <a:lnTo>
                  <a:pt x="84" y="22"/>
                </a:lnTo>
                <a:lnTo>
                  <a:pt x="86" y="22"/>
                </a:lnTo>
                <a:lnTo>
                  <a:pt x="96" y="19"/>
                </a:lnTo>
                <a:lnTo>
                  <a:pt x="98" y="17"/>
                </a:lnTo>
                <a:lnTo>
                  <a:pt x="102" y="15"/>
                </a:lnTo>
                <a:lnTo>
                  <a:pt x="104" y="15"/>
                </a:lnTo>
                <a:lnTo>
                  <a:pt x="109" y="15"/>
                </a:lnTo>
                <a:lnTo>
                  <a:pt x="111" y="15"/>
                </a:lnTo>
                <a:lnTo>
                  <a:pt x="113" y="13"/>
                </a:lnTo>
                <a:lnTo>
                  <a:pt x="113" y="11"/>
                </a:lnTo>
                <a:lnTo>
                  <a:pt x="115" y="11"/>
                </a:lnTo>
                <a:lnTo>
                  <a:pt x="119" y="9"/>
                </a:lnTo>
                <a:lnTo>
                  <a:pt x="125" y="9"/>
                </a:lnTo>
                <a:lnTo>
                  <a:pt x="128" y="9"/>
                </a:lnTo>
                <a:lnTo>
                  <a:pt x="130" y="7"/>
                </a:lnTo>
                <a:lnTo>
                  <a:pt x="134" y="1"/>
                </a:lnTo>
                <a:lnTo>
                  <a:pt x="138" y="0"/>
                </a:lnTo>
                <a:lnTo>
                  <a:pt x="142" y="0"/>
                </a:lnTo>
                <a:lnTo>
                  <a:pt x="144" y="0"/>
                </a:lnTo>
                <a:lnTo>
                  <a:pt x="146" y="0"/>
                </a:lnTo>
                <a:lnTo>
                  <a:pt x="150" y="0"/>
                </a:lnTo>
                <a:lnTo>
                  <a:pt x="152" y="0"/>
                </a:lnTo>
                <a:lnTo>
                  <a:pt x="153" y="0"/>
                </a:lnTo>
                <a:lnTo>
                  <a:pt x="152" y="3"/>
                </a:lnTo>
                <a:lnTo>
                  <a:pt x="152" y="5"/>
                </a:lnTo>
                <a:lnTo>
                  <a:pt x="152" y="7"/>
                </a:lnTo>
                <a:lnTo>
                  <a:pt x="152" y="9"/>
                </a:lnTo>
                <a:lnTo>
                  <a:pt x="150" y="15"/>
                </a:lnTo>
                <a:lnTo>
                  <a:pt x="148" y="24"/>
                </a:lnTo>
                <a:lnTo>
                  <a:pt x="146" y="26"/>
                </a:lnTo>
                <a:lnTo>
                  <a:pt x="146" y="28"/>
                </a:lnTo>
                <a:lnTo>
                  <a:pt x="146" y="30"/>
                </a:lnTo>
                <a:lnTo>
                  <a:pt x="144" y="34"/>
                </a:lnTo>
                <a:lnTo>
                  <a:pt x="142" y="36"/>
                </a:lnTo>
                <a:lnTo>
                  <a:pt x="142" y="43"/>
                </a:lnTo>
                <a:lnTo>
                  <a:pt x="142" y="53"/>
                </a:lnTo>
                <a:lnTo>
                  <a:pt x="140" y="59"/>
                </a:lnTo>
                <a:lnTo>
                  <a:pt x="140" y="61"/>
                </a:lnTo>
                <a:lnTo>
                  <a:pt x="140" y="63"/>
                </a:lnTo>
                <a:lnTo>
                  <a:pt x="136" y="66"/>
                </a:lnTo>
                <a:lnTo>
                  <a:pt x="136" y="68"/>
                </a:lnTo>
                <a:lnTo>
                  <a:pt x="138" y="70"/>
                </a:lnTo>
                <a:lnTo>
                  <a:pt x="136" y="72"/>
                </a:lnTo>
                <a:lnTo>
                  <a:pt x="134" y="74"/>
                </a:lnTo>
                <a:lnTo>
                  <a:pt x="136" y="76"/>
                </a:lnTo>
                <a:lnTo>
                  <a:pt x="136" y="78"/>
                </a:lnTo>
                <a:lnTo>
                  <a:pt x="132" y="82"/>
                </a:lnTo>
                <a:lnTo>
                  <a:pt x="132" y="84"/>
                </a:lnTo>
                <a:lnTo>
                  <a:pt x="128" y="93"/>
                </a:lnTo>
                <a:lnTo>
                  <a:pt x="127" y="99"/>
                </a:lnTo>
                <a:lnTo>
                  <a:pt x="127" y="101"/>
                </a:lnTo>
                <a:lnTo>
                  <a:pt x="125" y="105"/>
                </a:lnTo>
                <a:lnTo>
                  <a:pt x="125" y="107"/>
                </a:lnTo>
                <a:lnTo>
                  <a:pt x="125" y="108"/>
                </a:lnTo>
                <a:lnTo>
                  <a:pt x="121" y="116"/>
                </a:lnTo>
                <a:lnTo>
                  <a:pt x="121" y="122"/>
                </a:lnTo>
                <a:lnTo>
                  <a:pt x="121" y="128"/>
                </a:lnTo>
                <a:lnTo>
                  <a:pt x="121" y="131"/>
                </a:lnTo>
                <a:lnTo>
                  <a:pt x="119" y="133"/>
                </a:lnTo>
                <a:lnTo>
                  <a:pt x="119" y="137"/>
                </a:lnTo>
                <a:lnTo>
                  <a:pt x="117" y="143"/>
                </a:lnTo>
                <a:lnTo>
                  <a:pt x="115" y="143"/>
                </a:lnTo>
                <a:lnTo>
                  <a:pt x="115" y="145"/>
                </a:lnTo>
                <a:lnTo>
                  <a:pt x="115" y="149"/>
                </a:lnTo>
                <a:lnTo>
                  <a:pt x="115" y="152"/>
                </a:lnTo>
                <a:lnTo>
                  <a:pt x="117" y="156"/>
                </a:lnTo>
                <a:lnTo>
                  <a:pt x="117" y="162"/>
                </a:lnTo>
                <a:lnTo>
                  <a:pt x="117" y="166"/>
                </a:lnTo>
                <a:lnTo>
                  <a:pt x="117" y="170"/>
                </a:lnTo>
                <a:lnTo>
                  <a:pt x="119" y="177"/>
                </a:lnTo>
                <a:lnTo>
                  <a:pt x="119" y="183"/>
                </a:lnTo>
                <a:lnTo>
                  <a:pt x="119" y="187"/>
                </a:lnTo>
                <a:lnTo>
                  <a:pt x="115" y="202"/>
                </a:lnTo>
              </a:path>
            </a:pathLst>
          </a:custGeom>
          <a:solidFill>
            <a:srgbClr val="00B05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61" name="Freeform 471"/>
          <p:cNvSpPr>
            <a:spLocks/>
          </p:cNvSpPr>
          <p:nvPr/>
        </p:nvSpPr>
        <p:spPr bwMode="auto">
          <a:xfrm>
            <a:off x="5870576" y="3454184"/>
            <a:ext cx="250825" cy="376671"/>
          </a:xfrm>
          <a:custGeom>
            <a:avLst/>
            <a:gdLst>
              <a:gd name="T0" fmla="*/ 2147483647 w 228"/>
              <a:gd name="T1" fmla="*/ 2147483647 h 261"/>
              <a:gd name="T2" fmla="*/ 2147483647 w 228"/>
              <a:gd name="T3" fmla="*/ 2147483647 h 261"/>
              <a:gd name="T4" fmla="*/ 2147483647 w 228"/>
              <a:gd name="T5" fmla="*/ 2147483647 h 261"/>
              <a:gd name="T6" fmla="*/ 2147483647 w 228"/>
              <a:gd name="T7" fmla="*/ 2147483647 h 261"/>
              <a:gd name="T8" fmla="*/ 2147483647 w 228"/>
              <a:gd name="T9" fmla="*/ 2147483647 h 261"/>
              <a:gd name="T10" fmla="*/ 2147483647 w 228"/>
              <a:gd name="T11" fmla="*/ 2147483647 h 261"/>
              <a:gd name="T12" fmla="*/ 2147483647 w 228"/>
              <a:gd name="T13" fmla="*/ 2147483647 h 261"/>
              <a:gd name="T14" fmla="*/ 2147483647 w 228"/>
              <a:gd name="T15" fmla="*/ 2147483647 h 261"/>
              <a:gd name="T16" fmla="*/ 2147483647 w 228"/>
              <a:gd name="T17" fmla="*/ 2147483647 h 261"/>
              <a:gd name="T18" fmla="*/ 2147483647 w 228"/>
              <a:gd name="T19" fmla="*/ 2147483647 h 261"/>
              <a:gd name="T20" fmla="*/ 2147483647 w 228"/>
              <a:gd name="T21" fmla="*/ 2147483647 h 261"/>
              <a:gd name="T22" fmla="*/ 2147483647 w 228"/>
              <a:gd name="T23" fmla="*/ 2147483647 h 261"/>
              <a:gd name="T24" fmla="*/ 2147483647 w 228"/>
              <a:gd name="T25" fmla="*/ 2147483647 h 261"/>
              <a:gd name="T26" fmla="*/ 2147483647 w 228"/>
              <a:gd name="T27" fmla="*/ 2147483647 h 261"/>
              <a:gd name="T28" fmla="*/ 2147483647 w 228"/>
              <a:gd name="T29" fmla="*/ 2147483647 h 261"/>
              <a:gd name="T30" fmla="*/ 2147483647 w 228"/>
              <a:gd name="T31" fmla="*/ 2147483647 h 261"/>
              <a:gd name="T32" fmla="*/ 2147483647 w 228"/>
              <a:gd name="T33" fmla="*/ 2147483647 h 261"/>
              <a:gd name="T34" fmla="*/ 2147483647 w 228"/>
              <a:gd name="T35" fmla="*/ 2147483647 h 261"/>
              <a:gd name="T36" fmla="*/ 2147483647 w 228"/>
              <a:gd name="T37" fmla="*/ 2147483647 h 261"/>
              <a:gd name="T38" fmla="*/ 2147483647 w 228"/>
              <a:gd name="T39" fmla="*/ 2147483647 h 261"/>
              <a:gd name="T40" fmla="*/ 2147483647 w 228"/>
              <a:gd name="T41" fmla="*/ 2147483647 h 261"/>
              <a:gd name="T42" fmla="*/ 2147483647 w 228"/>
              <a:gd name="T43" fmla="*/ 2147483647 h 261"/>
              <a:gd name="T44" fmla="*/ 2147483647 w 228"/>
              <a:gd name="T45" fmla="*/ 2147483647 h 261"/>
              <a:gd name="T46" fmla="*/ 2147483647 w 228"/>
              <a:gd name="T47" fmla="*/ 2147483647 h 261"/>
              <a:gd name="T48" fmla="*/ 2147483647 w 228"/>
              <a:gd name="T49" fmla="*/ 2147483647 h 261"/>
              <a:gd name="T50" fmla="*/ 2147483647 w 228"/>
              <a:gd name="T51" fmla="*/ 2147483647 h 261"/>
              <a:gd name="T52" fmla="*/ 2147483647 w 228"/>
              <a:gd name="T53" fmla="*/ 2147483647 h 261"/>
              <a:gd name="T54" fmla="*/ 2147483647 w 228"/>
              <a:gd name="T55" fmla="*/ 2147483647 h 261"/>
              <a:gd name="T56" fmla="*/ 2147483647 w 228"/>
              <a:gd name="T57" fmla="*/ 2147483647 h 261"/>
              <a:gd name="T58" fmla="*/ 2147483647 w 228"/>
              <a:gd name="T59" fmla="*/ 2147483647 h 261"/>
              <a:gd name="T60" fmla="*/ 2147483647 w 228"/>
              <a:gd name="T61" fmla="*/ 2147483647 h 261"/>
              <a:gd name="T62" fmla="*/ 2147483647 w 228"/>
              <a:gd name="T63" fmla="*/ 2147483647 h 261"/>
              <a:gd name="T64" fmla="*/ 2147483647 w 228"/>
              <a:gd name="T65" fmla="*/ 2147483647 h 261"/>
              <a:gd name="T66" fmla="*/ 2147483647 w 228"/>
              <a:gd name="T67" fmla="*/ 2147483647 h 261"/>
              <a:gd name="T68" fmla="*/ 2147483647 w 228"/>
              <a:gd name="T69" fmla="*/ 2147483647 h 261"/>
              <a:gd name="T70" fmla="*/ 2147483647 w 228"/>
              <a:gd name="T71" fmla="*/ 2147483647 h 261"/>
              <a:gd name="T72" fmla="*/ 2147483647 w 228"/>
              <a:gd name="T73" fmla="*/ 2147483647 h 261"/>
              <a:gd name="T74" fmla="*/ 2147483647 w 228"/>
              <a:gd name="T75" fmla="*/ 2147483647 h 261"/>
              <a:gd name="T76" fmla="*/ 2147483647 w 228"/>
              <a:gd name="T77" fmla="*/ 2147483647 h 261"/>
              <a:gd name="T78" fmla="*/ 2147483647 w 228"/>
              <a:gd name="T79" fmla="*/ 2147483647 h 261"/>
              <a:gd name="T80" fmla="*/ 2147483647 w 228"/>
              <a:gd name="T81" fmla="*/ 2147483647 h 261"/>
              <a:gd name="T82" fmla="*/ 2147483647 w 228"/>
              <a:gd name="T83" fmla="*/ 2147483647 h 261"/>
              <a:gd name="T84" fmla="*/ 2147483647 w 228"/>
              <a:gd name="T85" fmla="*/ 2147483647 h 261"/>
              <a:gd name="T86" fmla="*/ 2147483647 w 228"/>
              <a:gd name="T87" fmla="*/ 2147483647 h 261"/>
              <a:gd name="T88" fmla="*/ 2147483647 w 228"/>
              <a:gd name="T89" fmla="*/ 2147483647 h 261"/>
              <a:gd name="T90" fmla="*/ 2147483647 w 228"/>
              <a:gd name="T91" fmla="*/ 2147483647 h 261"/>
              <a:gd name="T92" fmla="*/ 2147483647 w 228"/>
              <a:gd name="T93" fmla="*/ 2147483647 h 261"/>
              <a:gd name="T94" fmla="*/ 2147483647 w 228"/>
              <a:gd name="T95" fmla="*/ 2147483647 h 261"/>
              <a:gd name="T96" fmla="*/ 2147483647 w 228"/>
              <a:gd name="T97" fmla="*/ 2147483647 h 261"/>
              <a:gd name="T98" fmla="*/ 2147483647 w 228"/>
              <a:gd name="T99" fmla="*/ 2147483647 h 261"/>
              <a:gd name="T100" fmla="*/ 2147483647 w 228"/>
              <a:gd name="T101" fmla="*/ 2147483647 h 261"/>
              <a:gd name="T102" fmla="*/ 2147483647 w 228"/>
              <a:gd name="T103" fmla="*/ 2147483647 h 261"/>
              <a:gd name="T104" fmla="*/ 2147483647 w 228"/>
              <a:gd name="T105" fmla="*/ 2147483647 h 261"/>
              <a:gd name="T106" fmla="*/ 2147483647 w 228"/>
              <a:gd name="T107" fmla="*/ 2147483647 h 261"/>
              <a:gd name="T108" fmla="*/ 2147483647 w 228"/>
              <a:gd name="T109" fmla="*/ 2147483647 h 261"/>
              <a:gd name="T110" fmla="*/ 2147483647 w 228"/>
              <a:gd name="T111" fmla="*/ 2147483647 h 261"/>
              <a:gd name="T112" fmla="*/ 2147483647 w 228"/>
              <a:gd name="T113" fmla="*/ 2147483647 h 261"/>
              <a:gd name="T114" fmla="*/ 2147483647 w 228"/>
              <a:gd name="T115" fmla="*/ 2147483647 h 26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8"/>
              <a:gd name="T175" fmla="*/ 0 h 261"/>
              <a:gd name="T176" fmla="*/ 228 w 228"/>
              <a:gd name="T177" fmla="*/ 261 h 26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8" h="261">
                <a:moveTo>
                  <a:pt x="48" y="225"/>
                </a:moveTo>
                <a:lnTo>
                  <a:pt x="40" y="221"/>
                </a:lnTo>
                <a:lnTo>
                  <a:pt x="36" y="219"/>
                </a:lnTo>
                <a:lnTo>
                  <a:pt x="34" y="219"/>
                </a:lnTo>
                <a:lnTo>
                  <a:pt x="32" y="218"/>
                </a:lnTo>
                <a:lnTo>
                  <a:pt x="30" y="216"/>
                </a:lnTo>
                <a:lnTo>
                  <a:pt x="30" y="214"/>
                </a:lnTo>
                <a:lnTo>
                  <a:pt x="28" y="208"/>
                </a:lnTo>
                <a:lnTo>
                  <a:pt x="21" y="187"/>
                </a:lnTo>
                <a:lnTo>
                  <a:pt x="17" y="177"/>
                </a:lnTo>
                <a:lnTo>
                  <a:pt x="17" y="174"/>
                </a:lnTo>
                <a:lnTo>
                  <a:pt x="19" y="172"/>
                </a:lnTo>
                <a:lnTo>
                  <a:pt x="19" y="168"/>
                </a:lnTo>
                <a:lnTo>
                  <a:pt x="19" y="154"/>
                </a:lnTo>
                <a:lnTo>
                  <a:pt x="19" y="149"/>
                </a:lnTo>
                <a:lnTo>
                  <a:pt x="11" y="130"/>
                </a:lnTo>
                <a:lnTo>
                  <a:pt x="9" y="124"/>
                </a:lnTo>
                <a:lnTo>
                  <a:pt x="3" y="116"/>
                </a:lnTo>
                <a:lnTo>
                  <a:pt x="2" y="109"/>
                </a:lnTo>
                <a:lnTo>
                  <a:pt x="2" y="103"/>
                </a:lnTo>
                <a:lnTo>
                  <a:pt x="3" y="101"/>
                </a:lnTo>
                <a:lnTo>
                  <a:pt x="3" y="93"/>
                </a:lnTo>
                <a:lnTo>
                  <a:pt x="5" y="90"/>
                </a:lnTo>
                <a:lnTo>
                  <a:pt x="5" y="82"/>
                </a:lnTo>
                <a:lnTo>
                  <a:pt x="5" y="80"/>
                </a:lnTo>
                <a:lnTo>
                  <a:pt x="2" y="76"/>
                </a:lnTo>
                <a:lnTo>
                  <a:pt x="0" y="72"/>
                </a:lnTo>
                <a:lnTo>
                  <a:pt x="2" y="65"/>
                </a:lnTo>
                <a:lnTo>
                  <a:pt x="3" y="59"/>
                </a:lnTo>
                <a:lnTo>
                  <a:pt x="7" y="49"/>
                </a:lnTo>
                <a:lnTo>
                  <a:pt x="11" y="46"/>
                </a:lnTo>
                <a:lnTo>
                  <a:pt x="15" y="38"/>
                </a:lnTo>
                <a:lnTo>
                  <a:pt x="17" y="34"/>
                </a:lnTo>
                <a:lnTo>
                  <a:pt x="21" y="23"/>
                </a:lnTo>
                <a:lnTo>
                  <a:pt x="25" y="9"/>
                </a:lnTo>
                <a:lnTo>
                  <a:pt x="28" y="0"/>
                </a:lnTo>
                <a:lnTo>
                  <a:pt x="30" y="2"/>
                </a:lnTo>
                <a:lnTo>
                  <a:pt x="32" y="11"/>
                </a:lnTo>
                <a:lnTo>
                  <a:pt x="34" y="15"/>
                </a:lnTo>
                <a:lnTo>
                  <a:pt x="38" y="21"/>
                </a:lnTo>
                <a:lnTo>
                  <a:pt x="46" y="40"/>
                </a:lnTo>
                <a:lnTo>
                  <a:pt x="50" y="46"/>
                </a:lnTo>
                <a:lnTo>
                  <a:pt x="55" y="59"/>
                </a:lnTo>
                <a:lnTo>
                  <a:pt x="57" y="63"/>
                </a:lnTo>
                <a:lnTo>
                  <a:pt x="59" y="70"/>
                </a:lnTo>
                <a:lnTo>
                  <a:pt x="57" y="80"/>
                </a:lnTo>
                <a:lnTo>
                  <a:pt x="57" y="84"/>
                </a:lnTo>
                <a:lnTo>
                  <a:pt x="59" y="88"/>
                </a:lnTo>
                <a:lnTo>
                  <a:pt x="67" y="103"/>
                </a:lnTo>
                <a:lnTo>
                  <a:pt x="76" y="114"/>
                </a:lnTo>
                <a:lnTo>
                  <a:pt x="82" y="120"/>
                </a:lnTo>
                <a:lnTo>
                  <a:pt x="88" y="126"/>
                </a:lnTo>
                <a:lnTo>
                  <a:pt x="101" y="145"/>
                </a:lnTo>
                <a:lnTo>
                  <a:pt x="103" y="149"/>
                </a:lnTo>
                <a:lnTo>
                  <a:pt x="109" y="151"/>
                </a:lnTo>
                <a:lnTo>
                  <a:pt x="126" y="154"/>
                </a:lnTo>
                <a:lnTo>
                  <a:pt x="130" y="154"/>
                </a:lnTo>
                <a:lnTo>
                  <a:pt x="136" y="154"/>
                </a:lnTo>
                <a:lnTo>
                  <a:pt x="146" y="153"/>
                </a:lnTo>
                <a:lnTo>
                  <a:pt x="153" y="153"/>
                </a:lnTo>
                <a:lnTo>
                  <a:pt x="169" y="151"/>
                </a:lnTo>
                <a:lnTo>
                  <a:pt x="174" y="153"/>
                </a:lnTo>
                <a:lnTo>
                  <a:pt x="178" y="158"/>
                </a:lnTo>
                <a:lnTo>
                  <a:pt x="186" y="164"/>
                </a:lnTo>
                <a:lnTo>
                  <a:pt x="190" y="168"/>
                </a:lnTo>
                <a:lnTo>
                  <a:pt x="192" y="168"/>
                </a:lnTo>
                <a:lnTo>
                  <a:pt x="199" y="170"/>
                </a:lnTo>
                <a:lnTo>
                  <a:pt x="205" y="172"/>
                </a:lnTo>
                <a:lnTo>
                  <a:pt x="218" y="172"/>
                </a:lnTo>
                <a:lnTo>
                  <a:pt x="224" y="174"/>
                </a:lnTo>
                <a:lnTo>
                  <a:pt x="228" y="174"/>
                </a:lnTo>
                <a:lnTo>
                  <a:pt x="222" y="181"/>
                </a:lnTo>
                <a:lnTo>
                  <a:pt x="220" y="185"/>
                </a:lnTo>
                <a:lnTo>
                  <a:pt x="218" y="189"/>
                </a:lnTo>
                <a:lnTo>
                  <a:pt x="207" y="193"/>
                </a:lnTo>
                <a:lnTo>
                  <a:pt x="205" y="195"/>
                </a:lnTo>
                <a:lnTo>
                  <a:pt x="201" y="200"/>
                </a:lnTo>
                <a:lnTo>
                  <a:pt x="199" y="208"/>
                </a:lnTo>
                <a:lnTo>
                  <a:pt x="195" y="218"/>
                </a:lnTo>
                <a:lnTo>
                  <a:pt x="192" y="225"/>
                </a:lnTo>
                <a:lnTo>
                  <a:pt x="188" y="233"/>
                </a:lnTo>
                <a:lnTo>
                  <a:pt x="188" y="237"/>
                </a:lnTo>
                <a:lnTo>
                  <a:pt x="188" y="242"/>
                </a:lnTo>
                <a:lnTo>
                  <a:pt x="188" y="250"/>
                </a:lnTo>
                <a:lnTo>
                  <a:pt x="186" y="254"/>
                </a:lnTo>
                <a:lnTo>
                  <a:pt x="180" y="261"/>
                </a:lnTo>
                <a:lnTo>
                  <a:pt x="176" y="256"/>
                </a:lnTo>
                <a:lnTo>
                  <a:pt x="163" y="250"/>
                </a:lnTo>
                <a:lnTo>
                  <a:pt x="157" y="250"/>
                </a:lnTo>
                <a:lnTo>
                  <a:pt x="149" y="250"/>
                </a:lnTo>
                <a:lnTo>
                  <a:pt x="147" y="250"/>
                </a:lnTo>
                <a:lnTo>
                  <a:pt x="128" y="252"/>
                </a:lnTo>
                <a:lnTo>
                  <a:pt x="124" y="252"/>
                </a:lnTo>
                <a:lnTo>
                  <a:pt x="119" y="250"/>
                </a:lnTo>
                <a:lnTo>
                  <a:pt x="113" y="248"/>
                </a:lnTo>
                <a:lnTo>
                  <a:pt x="105" y="246"/>
                </a:lnTo>
                <a:lnTo>
                  <a:pt x="101" y="244"/>
                </a:lnTo>
                <a:lnTo>
                  <a:pt x="99" y="244"/>
                </a:lnTo>
                <a:lnTo>
                  <a:pt x="96" y="244"/>
                </a:lnTo>
                <a:lnTo>
                  <a:pt x="88" y="244"/>
                </a:lnTo>
                <a:lnTo>
                  <a:pt x="84" y="242"/>
                </a:lnTo>
                <a:lnTo>
                  <a:pt x="80" y="240"/>
                </a:lnTo>
                <a:lnTo>
                  <a:pt x="78" y="239"/>
                </a:lnTo>
                <a:lnTo>
                  <a:pt x="76" y="239"/>
                </a:lnTo>
                <a:lnTo>
                  <a:pt x="73" y="237"/>
                </a:lnTo>
                <a:lnTo>
                  <a:pt x="67" y="237"/>
                </a:lnTo>
                <a:lnTo>
                  <a:pt x="65" y="237"/>
                </a:lnTo>
                <a:lnTo>
                  <a:pt x="61" y="235"/>
                </a:lnTo>
                <a:lnTo>
                  <a:pt x="57" y="229"/>
                </a:lnTo>
                <a:lnTo>
                  <a:pt x="51" y="227"/>
                </a:lnTo>
                <a:lnTo>
                  <a:pt x="48" y="225"/>
                </a:lnTo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62" name="Freeform 472"/>
          <p:cNvSpPr>
            <a:spLocks/>
          </p:cNvSpPr>
          <p:nvPr/>
        </p:nvSpPr>
        <p:spPr bwMode="auto">
          <a:xfrm>
            <a:off x="6148388" y="3843843"/>
            <a:ext cx="538162" cy="359353"/>
          </a:xfrm>
          <a:custGeom>
            <a:avLst/>
            <a:gdLst>
              <a:gd name="T0" fmla="*/ 2147483647 w 490"/>
              <a:gd name="T1" fmla="*/ 2147483647 h 249"/>
              <a:gd name="T2" fmla="*/ 2147483647 w 490"/>
              <a:gd name="T3" fmla="*/ 2147483647 h 249"/>
              <a:gd name="T4" fmla="*/ 2147483647 w 490"/>
              <a:gd name="T5" fmla="*/ 2147483647 h 249"/>
              <a:gd name="T6" fmla="*/ 2147483647 w 490"/>
              <a:gd name="T7" fmla="*/ 2147483647 h 249"/>
              <a:gd name="T8" fmla="*/ 2147483647 w 490"/>
              <a:gd name="T9" fmla="*/ 2147483647 h 249"/>
              <a:gd name="T10" fmla="*/ 2147483647 w 490"/>
              <a:gd name="T11" fmla="*/ 2147483647 h 249"/>
              <a:gd name="T12" fmla="*/ 2147483647 w 490"/>
              <a:gd name="T13" fmla="*/ 2147483647 h 249"/>
              <a:gd name="T14" fmla="*/ 2147483647 w 490"/>
              <a:gd name="T15" fmla="*/ 2147483647 h 249"/>
              <a:gd name="T16" fmla="*/ 2147483647 w 490"/>
              <a:gd name="T17" fmla="*/ 2147483647 h 249"/>
              <a:gd name="T18" fmla="*/ 2147483647 w 490"/>
              <a:gd name="T19" fmla="*/ 2147483647 h 249"/>
              <a:gd name="T20" fmla="*/ 2147483647 w 490"/>
              <a:gd name="T21" fmla="*/ 2147483647 h 249"/>
              <a:gd name="T22" fmla="*/ 2147483647 w 490"/>
              <a:gd name="T23" fmla="*/ 2147483647 h 249"/>
              <a:gd name="T24" fmla="*/ 2147483647 w 490"/>
              <a:gd name="T25" fmla="*/ 2147483647 h 249"/>
              <a:gd name="T26" fmla="*/ 2147483647 w 490"/>
              <a:gd name="T27" fmla="*/ 2147483647 h 249"/>
              <a:gd name="T28" fmla="*/ 2147483647 w 490"/>
              <a:gd name="T29" fmla="*/ 2147483647 h 249"/>
              <a:gd name="T30" fmla="*/ 2147483647 w 490"/>
              <a:gd name="T31" fmla="*/ 2147483647 h 249"/>
              <a:gd name="T32" fmla="*/ 2147483647 w 490"/>
              <a:gd name="T33" fmla="*/ 2147483647 h 249"/>
              <a:gd name="T34" fmla="*/ 2147483647 w 490"/>
              <a:gd name="T35" fmla="*/ 2147483647 h 249"/>
              <a:gd name="T36" fmla="*/ 2147483647 w 490"/>
              <a:gd name="T37" fmla="*/ 2147483647 h 249"/>
              <a:gd name="T38" fmla="*/ 2147483647 w 490"/>
              <a:gd name="T39" fmla="*/ 2147483647 h 249"/>
              <a:gd name="T40" fmla="*/ 2147483647 w 490"/>
              <a:gd name="T41" fmla="*/ 2147483647 h 249"/>
              <a:gd name="T42" fmla="*/ 2147483647 w 490"/>
              <a:gd name="T43" fmla="*/ 2147483647 h 249"/>
              <a:gd name="T44" fmla="*/ 2147483647 w 490"/>
              <a:gd name="T45" fmla="*/ 2147483647 h 249"/>
              <a:gd name="T46" fmla="*/ 2147483647 w 490"/>
              <a:gd name="T47" fmla="*/ 2147483647 h 249"/>
              <a:gd name="T48" fmla="*/ 2147483647 w 490"/>
              <a:gd name="T49" fmla="*/ 2147483647 h 249"/>
              <a:gd name="T50" fmla="*/ 2147483647 w 490"/>
              <a:gd name="T51" fmla="*/ 2147483647 h 249"/>
              <a:gd name="T52" fmla="*/ 2147483647 w 490"/>
              <a:gd name="T53" fmla="*/ 2147483647 h 249"/>
              <a:gd name="T54" fmla="*/ 2147483647 w 490"/>
              <a:gd name="T55" fmla="*/ 2147483647 h 249"/>
              <a:gd name="T56" fmla="*/ 2147483647 w 490"/>
              <a:gd name="T57" fmla="*/ 2147483647 h 249"/>
              <a:gd name="T58" fmla="*/ 2147483647 w 490"/>
              <a:gd name="T59" fmla="*/ 2147483647 h 249"/>
              <a:gd name="T60" fmla="*/ 2147483647 w 490"/>
              <a:gd name="T61" fmla="*/ 2147483647 h 249"/>
              <a:gd name="T62" fmla="*/ 2147483647 w 490"/>
              <a:gd name="T63" fmla="*/ 2147483647 h 249"/>
              <a:gd name="T64" fmla="*/ 2147483647 w 490"/>
              <a:gd name="T65" fmla="*/ 2147483647 h 249"/>
              <a:gd name="T66" fmla="*/ 2147483647 w 490"/>
              <a:gd name="T67" fmla="*/ 2147483647 h 249"/>
              <a:gd name="T68" fmla="*/ 2147483647 w 490"/>
              <a:gd name="T69" fmla="*/ 2147483647 h 249"/>
              <a:gd name="T70" fmla="*/ 2147483647 w 490"/>
              <a:gd name="T71" fmla="*/ 2147483647 h 249"/>
              <a:gd name="T72" fmla="*/ 2147483647 w 490"/>
              <a:gd name="T73" fmla="*/ 2147483647 h 249"/>
              <a:gd name="T74" fmla="*/ 2147483647 w 490"/>
              <a:gd name="T75" fmla="*/ 2147483647 h 249"/>
              <a:gd name="T76" fmla="*/ 2147483647 w 490"/>
              <a:gd name="T77" fmla="*/ 2147483647 h 249"/>
              <a:gd name="T78" fmla="*/ 2147483647 w 490"/>
              <a:gd name="T79" fmla="*/ 2147483647 h 249"/>
              <a:gd name="T80" fmla="*/ 2147483647 w 490"/>
              <a:gd name="T81" fmla="*/ 2147483647 h 249"/>
              <a:gd name="T82" fmla="*/ 2147483647 w 490"/>
              <a:gd name="T83" fmla="*/ 2147483647 h 249"/>
              <a:gd name="T84" fmla="*/ 2147483647 w 490"/>
              <a:gd name="T85" fmla="*/ 2147483647 h 249"/>
              <a:gd name="T86" fmla="*/ 2147483647 w 490"/>
              <a:gd name="T87" fmla="*/ 2147483647 h 249"/>
              <a:gd name="T88" fmla="*/ 2147483647 w 490"/>
              <a:gd name="T89" fmla="*/ 2147483647 h 249"/>
              <a:gd name="T90" fmla="*/ 2147483647 w 490"/>
              <a:gd name="T91" fmla="*/ 2147483647 h 249"/>
              <a:gd name="T92" fmla="*/ 2147483647 w 490"/>
              <a:gd name="T93" fmla="*/ 2147483647 h 249"/>
              <a:gd name="T94" fmla="*/ 2147483647 w 490"/>
              <a:gd name="T95" fmla="*/ 2147483647 h 249"/>
              <a:gd name="T96" fmla="*/ 2147483647 w 490"/>
              <a:gd name="T97" fmla="*/ 2147483647 h 249"/>
              <a:gd name="T98" fmla="*/ 2147483647 w 490"/>
              <a:gd name="T99" fmla="*/ 2147483647 h 249"/>
              <a:gd name="T100" fmla="*/ 2147483647 w 490"/>
              <a:gd name="T101" fmla="*/ 2147483647 h 249"/>
              <a:gd name="T102" fmla="*/ 2147483647 w 490"/>
              <a:gd name="T103" fmla="*/ 2147483647 h 249"/>
              <a:gd name="T104" fmla="*/ 2147483647 w 490"/>
              <a:gd name="T105" fmla="*/ 2147483647 h 249"/>
              <a:gd name="T106" fmla="*/ 2147483647 w 490"/>
              <a:gd name="T107" fmla="*/ 2147483647 h 24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0"/>
              <a:gd name="T163" fmla="*/ 0 h 249"/>
              <a:gd name="T164" fmla="*/ 490 w 490"/>
              <a:gd name="T165" fmla="*/ 249 h 24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0" h="249">
                <a:moveTo>
                  <a:pt x="340" y="113"/>
                </a:moveTo>
                <a:lnTo>
                  <a:pt x="340" y="113"/>
                </a:lnTo>
                <a:lnTo>
                  <a:pt x="342" y="113"/>
                </a:lnTo>
                <a:lnTo>
                  <a:pt x="346" y="113"/>
                </a:lnTo>
                <a:lnTo>
                  <a:pt x="351" y="115"/>
                </a:lnTo>
                <a:lnTo>
                  <a:pt x="353" y="115"/>
                </a:lnTo>
                <a:lnTo>
                  <a:pt x="355" y="115"/>
                </a:lnTo>
                <a:lnTo>
                  <a:pt x="359" y="113"/>
                </a:lnTo>
                <a:lnTo>
                  <a:pt x="363" y="111"/>
                </a:lnTo>
                <a:lnTo>
                  <a:pt x="367" y="111"/>
                </a:lnTo>
                <a:lnTo>
                  <a:pt x="371" y="113"/>
                </a:lnTo>
                <a:lnTo>
                  <a:pt x="374" y="113"/>
                </a:lnTo>
                <a:lnTo>
                  <a:pt x="376" y="113"/>
                </a:lnTo>
                <a:lnTo>
                  <a:pt x="382" y="115"/>
                </a:lnTo>
                <a:lnTo>
                  <a:pt x="386" y="117"/>
                </a:lnTo>
                <a:lnTo>
                  <a:pt x="388" y="117"/>
                </a:lnTo>
                <a:lnTo>
                  <a:pt x="395" y="122"/>
                </a:lnTo>
                <a:lnTo>
                  <a:pt x="401" y="124"/>
                </a:lnTo>
                <a:lnTo>
                  <a:pt x="405" y="128"/>
                </a:lnTo>
                <a:lnTo>
                  <a:pt x="407" y="132"/>
                </a:lnTo>
                <a:lnTo>
                  <a:pt x="415" y="136"/>
                </a:lnTo>
                <a:lnTo>
                  <a:pt x="422" y="145"/>
                </a:lnTo>
                <a:lnTo>
                  <a:pt x="428" y="147"/>
                </a:lnTo>
                <a:lnTo>
                  <a:pt x="430" y="151"/>
                </a:lnTo>
                <a:lnTo>
                  <a:pt x="432" y="151"/>
                </a:lnTo>
                <a:lnTo>
                  <a:pt x="440" y="153"/>
                </a:lnTo>
                <a:lnTo>
                  <a:pt x="442" y="153"/>
                </a:lnTo>
                <a:lnTo>
                  <a:pt x="445" y="153"/>
                </a:lnTo>
                <a:lnTo>
                  <a:pt x="449" y="153"/>
                </a:lnTo>
                <a:lnTo>
                  <a:pt x="451" y="155"/>
                </a:lnTo>
                <a:lnTo>
                  <a:pt x="453" y="157"/>
                </a:lnTo>
                <a:lnTo>
                  <a:pt x="455" y="161"/>
                </a:lnTo>
                <a:lnTo>
                  <a:pt x="461" y="166"/>
                </a:lnTo>
                <a:lnTo>
                  <a:pt x="467" y="170"/>
                </a:lnTo>
                <a:lnTo>
                  <a:pt x="468" y="172"/>
                </a:lnTo>
                <a:lnTo>
                  <a:pt x="472" y="174"/>
                </a:lnTo>
                <a:lnTo>
                  <a:pt x="476" y="174"/>
                </a:lnTo>
                <a:lnTo>
                  <a:pt x="482" y="172"/>
                </a:lnTo>
                <a:lnTo>
                  <a:pt x="484" y="174"/>
                </a:lnTo>
                <a:lnTo>
                  <a:pt x="486" y="178"/>
                </a:lnTo>
                <a:lnTo>
                  <a:pt x="488" y="182"/>
                </a:lnTo>
                <a:lnTo>
                  <a:pt x="488" y="184"/>
                </a:lnTo>
                <a:lnTo>
                  <a:pt x="490" y="186"/>
                </a:lnTo>
                <a:lnTo>
                  <a:pt x="488" y="187"/>
                </a:lnTo>
                <a:lnTo>
                  <a:pt x="486" y="189"/>
                </a:lnTo>
                <a:lnTo>
                  <a:pt x="484" y="193"/>
                </a:lnTo>
                <a:lnTo>
                  <a:pt x="480" y="195"/>
                </a:lnTo>
                <a:lnTo>
                  <a:pt x="478" y="199"/>
                </a:lnTo>
                <a:lnTo>
                  <a:pt x="476" y="201"/>
                </a:lnTo>
                <a:lnTo>
                  <a:pt x="474" y="205"/>
                </a:lnTo>
                <a:lnTo>
                  <a:pt x="472" y="207"/>
                </a:lnTo>
                <a:lnTo>
                  <a:pt x="472" y="220"/>
                </a:lnTo>
                <a:lnTo>
                  <a:pt x="470" y="224"/>
                </a:lnTo>
                <a:lnTo>
                  <a:pt x="470" y="228"/>
                </a:lnTo>
                <a:lnTo>
                  <a:pt x="470" y="229"/>
                </a:lnTo>
                <a:lnTo>
                  <a:pt x="468" y="233"/>
                </a:lnTo>
                <a:lnTo>
                  <a:pt x="467" y="237"/>
                </a:lnTo>
                <a:lnTo>
                  <a:pt x="459" y="247"/>
                </a:lnTo>
                <a:lnTo>
                  <a:pt x="459" y="249"/>
                </a:lnTo>
                <a:lnTo>
                  <a:pt x="457" y="249"/>
                </a:lnTo>
                <a:lnTo>
                  <a:pt x="455" y="245"/>
                </a:lnTo>
                <a:lnTo>
                  <a:pt x="449" y="239"/>
                </a:lnTo>
                <a:lnTo>
                  <a:pt x="447" y="237"/>
                </a:lnTo>
                <a:lnTo>
                  <a:pt x="443" y="235"/>
                </a:lnTo>
                <a:lnTo>
                  <a:pt x="442" y="235"/>
                </a:lnTo>
                <a:lnTo>
                  <a:pt x="440" y="235"/>
                </a:lnTo>
                <a:lnTo>
                  <a:pt x="438" y="233"/>
                </a:lnTo>
                <a:lnTo>
                  <a:pt x="436" y="231"/>
                </a:lnTo>
                <a:lnTo>
                  <a:pt x="432" y="229"/>
                </a:lnTo>
                <a:lnTo>
                  <a:pt x="432" y="226"/>
                </a:lnTo>
                <a:lnTo>
                  <a:pt x="428" y="224"/>
                </a:lnTo>
                <a:lnTo>
                  <a:pt x="426" y="222"/>
                </a:lnTo>
                <a:lnTo>
                  <a:pt x="420" y="220"/>
                </a:lnTo>
                <a:lnTo>
                  <a:pt x="415" y="216"/>
                </a:lnTo>
                <a:lnTo>
                  <a:pt x="411" y="216"/>
                </a:lnTo>
                <a:lnTo>
                  <a:pt x="409" y="214"/>
                </a:lnTo>
                <a:lnTo>
                  <a:pt x="407" y="210"/>
                </a:lnTo>
                <a:lnTo>
                  <a:pt x="403" y="210"/>
                </a:lnTo>
                <a:lnTo>
                  <a:pt x="395" y="210"/>
                </a:lnTo>
                <a:lnTo>
                  <a:pt x="392" y="210"/>
                </a:lnTo>
                <a:lnTo>
                  <a:pt x="390" y="210"/>
                </a:lnTo>
                <a:lnTo>
                  <a:pt x="386" y="207"/>
                </a:lnTo>
                <a:lnTo>
                  <a:pt x="382" y="207"/>
                </a:lnTo>
                <a:lnTo>
                  <a:pt x="380" y="205"/>
                </a:lnTo>
                <a:lnTo>
                  <a:pt x="376" y="205"/>
                </a:lnTo>
                <a:lnTo>
                  <a:pt x="374" y="203"/>
                </a:lnTo>
                <a:lnTo>
                  <a:pt x="371" y="203"/>
                </a:lnTo>
                <a:lnTo>
                  <a:pt x="369" y="203"/>
                </a:lnTo>
                <a:lnTo>
                  <a:pt x="367" y="207"/>
                </a:lnTo>
                <a:lnTo>
                  <a:pt x="365" y="207"/>
                </a:lnTo>
                <a:lnTo>
                  <a:pt x="361" y="205"/>
                </a:lnTo>
                <a:lnTo>
                  <a:pt x="359" y="205"/>
                </a:lnTo>
                <a:lnTo>
                  <a:pt x="351" y="201"/>
                </a:lnTo>
                <a:lnTo>
                  <a:pt x="349" y="201"/>
                </a:lnTo>
                <a:lnTo>
                  <a:pt x="346" y="201"/>
                </a:lnTo>
                <a:lnTo>
                  <a:pt x="344" y="201"/>
                </a:lnTo>
                <a:lnTo>
                  <a:pt x="342" y="201"/>
                </a:lnTo>
                <a:lnTo>
                  <a:pt x="332" y="203"/>
                </a:lnTo>
                <a:lnTo>
                  <a:pt x="324" y="201"/>
                </a:lnTo>
                <a:lnTo>
                  <a:pt x="319" y="199"/>
                </a:lnTo>
                <a:lnTo>
                  <a:pt x="311" y="193"/>
                </a:lnTo>
                <a:lnTo>
                  <a:pt x="309" y="197"/>
                </a:lnTo>
                <a:lnTo>
                  <a:pt x="307" y="197"/>
                </a:lnTo>
                <a:lnTo>
                  <a:pt x="305" y="197"/>
                </a:lnTo>
                <a:lnTo>
                  <a:pt x="303" y="197"/>
                </a:lnTo>
                <a:lnTo>
                  <a:pt x="301" y="197"/>
                </a:lnTo>
                <a:lnTo>
                  <a:pt x="300" y="195"/>
                </a:lnTo>
                <a:lnTo>
                  <a:pt x="296" y="193"/>
                </a:lnTo>
                <a:lnTo>
                  <a:pt x="292" y="193"/>
                </a:lnTo>
                <a:lnTo>
                  <a:pt x="288" y="193"/>
                </a:lnTo>
                <a:lnTo>
                  <a:pt x="280" y="193"/>
                </a:lnTo>
                <a:lnTo>
                  <a:pt x="276" y="191"/>
                </a:lnTo>
                <a:lnTo>
                  <a:pt x="273" y="193"/>
                </a:lnTo>
                <a:lnTo>
                  <a:pt x="271" y="191"/>
                </a:lnTo>
                <a:lnTo>
                  <a:pt x="269" y="191"/>
                </a:lnTo>
                <a:lnTo>
                  <a:pt x="261" y="191"/>
                </a:lnTo>
                <a:lnTo>
                  <a:pt x="252" y="191"/>
                </a:lnTo>
                <a:lnTo>
                  <a:pt x="248" y="189"/>
                </a:lnTo>
                <a:lnTo>
                  <a:pt x="246" y="187"/>
                </a:lnTo>
                <a:lnTo>
                  <a:pt x="240" y="187"/>
                </a:lnTo>
                <a:lnTo>
                  <a:pt x="238" y="187"/>
                </a:lnTo>
                <a:lnTo>
                  <a:pt x="234" y="186"/>
                </a:lnTo>
                <a:lnTo>
                  <a:pt x="232" y="184"/>
                </a:lnTo>
                <a:lnTo>
                  <a:pt x="230" y="182"/>
                </a:lnTo>
                <a:lnTo>
                  <a:pt x="227" y="182"/>
                </a:lnTo>
                <a:lnTo>
                  <a:pt x="223" y="182"/>
                </a:lnTo>
                <a:lnTo>
                  <a:pt x="217" y="180"/>
                </a:lnTo>
                <a:lnTo>
                  <a:pt x="215" y="178"/>
                </a:lnTo>
                <a:lnTo>
                  <a:pt x="213" y="178"/>
                </a:lnTo>
                <a:lnTo>
                  <a:pt x="209" y="174"/>
                </a:lnTo>
                <a:lnTo>
                  <a:pt x="204" y="172"/>
                </a:lnTo>
                <a:lnTo>
                  <a:pt x="194" y="168"/>
                </a:lnTo>
                <a:lnTo>
                  <a:pt x="188" y="165"/>
                </a:lnTo>
                <a:lnTo>
                  <a:pt x="184" y="165"/>
                </a:lnTo>
                <a:lnTo>
                  <a:pt x="182" y="163"/>
                </a:lnTo>
                <a:lnTo>
                  <a:pt x="180" y="163"/>
                </a:lnTo>
                <a:lnTo>
                  <a:pt x="179" y="161"/>
                </a:lnTo>
                <a:lnTo>
                  <a:pt x="179" y="159"/>
                </a:lnTo>
                <a:lnTo>
                  <a:pt x="177" y="159"/>
                </a:lnTo>
                <a:lnTo>
                  <a:pt x="175" y="157"/>
                </a:lnTo>
                <a:lnTo>
                  <a:pt x="173" y="155"/>
                </a:lnTo>
                <a:lnTo>
                  <a:pt x="169" y="155"/>
                </a:lnTo>
                <a:lnTo>
                  <a:pt x="165" y="155"/>
                </a:lnTo>
                <a:lnTo>
                  <a:pt x="163" y="155"/>
                </a:lnTo>
                <a:lnTo>
                  <a:pt x="161" y="155"/>
                </a:lnTo>
                <a:lnTo>
                  <a:pt x="157" y="153"/>
                </a:lnTo>
                <a:lnTo>
                  <a:pt x="154" y="153"/>
                </a:lnTo>
                <a:lnTo>
                  <a:pt x="152" y="153"/>
                </a:lnTo>
                <a:lnTo>
                  <a:pt x="148" y="153"/>
                </a:lnTo>
                <a:lnTo>
                  <a:pt x="142" y="153"/>
                </a:lnTo>
                <a:lnTo>
                  <a:pt x="138" y="153"/>
                </a:lnTo>
                <a:lnTo>
                  <a:pt x="134" y="151"/>
                </a:lnTo>
                <a:lnTo>
                  <a:pt x="134" y="153"/>
                </a:lnTo>
                <a:lnTo>
                  <a:pt x="132" y="153"/>
                </a:lnTo>
                <a:lnTo>
                  <a:pt x="131" y="155"/>
                </a:lnTo>
                <a:lnTo>
                  <a:pt x="127" y="155"/>
                </a:lnTo>
                <a:lnTo>
                  <a:pt x="125" y="157"/>
                </a:lnTo>
                <a:lnTo>
                  <a:pt x="121" y="159"/>
                </a:lnTo>
                <a:lnTo>
                  <a:pt x="115" y="159"/>
                </a:lnTo>
                <a:lnTo>
                  <a:pt x="113" y="157"/>
                </a:lnTo>
                <a:lnTo>
                  <a:pt x="111" y="153"/>
                </a:lnTo>
                <a:lnTo>
                  <a:pt x="109" y="151"/>
                </a:lnTo>
                <a:lnTo>
                  <a:pt x="108" y="151"/>
                </a:lnTo>
                <a:lnTo>
                  <a:pt x="104" y="151"/>
                </a:lnTo>
                <a:lnTo>
                  <a:pt x="102" y="151"/>
                </a:lnTo>
                <a:lnTo>
                  <a:pt x="98" y="151"/>
                </a:lnTo>
                <a:lnTo>
                  <a:pt x="96" y="149"/>
                </a:lnTo>
                <a:lnTo>
                  <a:pt x="92" y="147"/>
                </a:lnTo>
                <a:lnTo>
                  <a:pt x="88" y="145"/>
                </a:lnTo>
                <a:lnTo>
                  <a:pt x="86" y="145"/>
                </a:lnTo>
                <a:lnTo>
                  <a:pt x="83" y="147"/>
                </a:lnTo>
                <a:lnTo>
                  <a:pt x="79" y="145"/>
                </a:lnTo>
                <a:lnTo>
                  <a:pt x="77" y="144"/>
                </a:lnTo>
                <a:lnTo>
                  <a:pt x="71" y="138"/>
                </a:lnTo>
                <a:lnTo>
                  <a:pt x="61" y="136"/>
                </a:lnTo>
                <a:lnTo>
                  <a:pt x="54" y="132"/>
                </a:lnTo>
                <a:lnTo>
                  <a:pt x="52" y="130"/>
                </a:lnTo>
                <a:lnTo>
                  <a:pt x="50" y="130"/>
                </a:lnTo>
                <a:lnTo>
                  <a:pt x="46" y="128"/>
                </a:lnTo>
                <a:lnTo>
                  <a:pt x="42" y="124"/>
                </a:lnTo>
                <a:lnTo>
                  <a:pt x="40" y="122"/>
                </a:lnTo>
                <a:lnTo>
                  <a:pt x="38" y="121"/>
                </a:lnTo>
                <a:lnTo>
                  <a:pt x="37" y="119"/>
                </a:lnTo>
                <a:lnTo>
                  <a:pt x="35" y="117"/>
                </a:lnTo>
                <a:lnTo>
                  <a:pt x="33" y="115"/>
                </a:lnTo>
                <a:lnTo>
                  <a:pt x="31" y="113"/>
                </a:lnTo>
                <a:lnTo>
                  <a:pt x="29" y="109"/>
                </a:lnTo>
                <a:lnTo>
                  <a:pt x="25" y="105"/>
                </a:lnTo>
                <a:lnTo>
                  <a:pt x="23" y="103"/>
                </a:lnTo>
                <a:lnTo>
                  <a:pt x="23" y="101"/>
                </a:lnTo>
                <a:lnTo>
                  <a:pt x="21" y="100"/>
                </a:lnTo>
                <a:lnTo>
                  <a:pt x="15" y="96"/>
                </a:lnTo>
                <a:lnTo>
                  <a:pt x="13" y="88"/>
                </a:lnTo>
                <a:lnTo>
                  <a:pt x="12" y="86"/>
                </a:lnTo>
                <a:lnTo>
                  <a:pt x="6" y="82"/>
                </a:lnTo>
                <a:lnTo>
                  <a:pt x="6" y="80"/>
                </a:lnTo>
                <a:lnTo>
                  <a:pt x="4" y="79"/>
                </a:lnTo>
                <a:lnTo>
                  <a:pt x="4" y="77"/>
                </a:lnTo>
                <a:lnTo>
                  <a:pt x="0" y="71"/>
                </a:lnTo>
                <a:lnTo>
                  <a:pt x="0" y="69"/>
                </a:lnTo>
                <a:lnTo>
                  <a:pt x="8" y="71"/>
                </a:lnTo>
                <a:lnTo>
                  <a:pt x="12" y="73"/>
                </a:lnTo>
                <a:lnTo>
                  <a:pt x="13" y="73"/>
                </a:lnTo>
                <a:lnTo>
                  <a:pt x="23" y="71"/>
                </a:lnTo>
                <a:lnTo>
                  <a:pt x="37" y="69"/>
                </a:lnTo>
                <a:lnTo>
                  <a:pt x="42" y="63"/>
                </a:lnTo>
                <a:lnTo>
                  <a:pt x="46" y="59"/>
                </a:lnTo>
                <a:lnTo>
                  <a:pt x="50" y="56"/>
                </a:lnTo>
                <a:lnTo>
                  <a:pt x="52" y="54"/>
                </a:lnTo>
                <a:lnTo>
                  <a:pt x="60" y="48"/>
                </a:lnTo>
                <a:lnTo>
                  <a:pt x="61" y="46"/>
                </a:lnTo>
                <a:lnTo>
                  <a:pt x="63" y="44"/>
                </a:lnTo>
                <a:lnTo>
                  <a:pt x="65" y="42"/>
                </a:lnTo>
                <a:lnTo>
                  <a:pt x="73" y="40"/>
                </a:lnTo>
                <a:lnTo>
                  <a:pt x="75" y="38"/>
                </a:lnTo>
                <a:lnTo>
                  <a:pt x="79" y="35"/>
                </a:lnTo>
                <a:lnTo>
                  <a:pt x="83" y="33"/>
                </a:lnTo>
                <a:lnTo>
                  <a:pt x="86" y="29"/>
                </a:lnTo>
                <a:lnTo>
                  <a:pt x="90" y="21"/>
                </a:lnTo>
                <a:lnTo>
                  <a:pt x="94" y="19"/>
                </a:lnTo>
                <a:lnTo>
                  <a:pt x="108" y="12"/>
                </a:lnTo>
                <a:lnTo>
                  <a:pt x="115" y="10"/>
                </a:lnTo>
                <a:lnTo>
                  <a:pt x="121" y="8"/>
                </a:lnTo>
                <a:lnTo>
                  <a:pt x="127" y="6"/>
                </a:lnTo>
                <a:lnTo>
                  <a:pt x="134" y="2"/>
                </a:lnTo>
                <a:lnTo>
                  <a:pt x="136" y="2"/>
                </a:lnTo>
                <a:lnTo>
                  <a:pt x="138" y="0"/>
                </a:lnTo>
                <a:lnTo>
                  <a:pt x="140" y="0"/>
                </a:lnTo>
                <a:lnTo>
                  <a:pt x="142" y="0"/>
                </a:lnTo>
                <a:lnTo>
                  <a:pt x="146" y="12"/>
                </a:lnTo>
                <a:lnTo>
                  <a:pt x="146" y="14"/>
                </a:lnTo>
                <a:lnTo>
                  <a:pt x="148" y="15"/>
                </a:lnTo>
                <a:lnTo>
                  <a:pt x="148" y="17"/>
                </a:lnTo>
                <a:lnTo>
                  <a:pt x="150" y="25"/>
                </a:lnTo>
                <a:lnTo>
                  <a:pt x="150" y="27"/>
                </a:lnTo>
                <a:lnTo>
                  <a:pt x="150" y="29"/>
                </a:lnTo>
                <a:lnTo>
                  <a:pt x="150" y="31"/>
                </a:lnTo>
                <a:lnTo>
                  <a:pt x="150" y="33"/>
                </a:lnTo>
                <a:lnTo>
                  <a:pt x="150" y="35"/>
                </a:lnTo>
                <a:lnTo>
                  <a:pt x="150" y="37"/>
                </a:lnTo>
                <a:lnTo>
                  <a:pt x="150" y="38"/>
                </a:lnTo>
                <a:lnTo>
                  <a:pt x="152" y="40"/>
                </a:lnTo>
                <a:lnTo>
                  <a:pt x="154" y="42"/>
                </a:lnTo>
                <a:lnTo>
                  <a:pt x="156" y="46"/>
                </a:lnTo>
                <a:lnTo>
                  <a:pt x="157" y="48"/>
                </a:lnTo>
                <a:lnTo>
                  <a:pt x="157" y="50"/>
                </a:lnTo>
                <a:lnTo>
                  <a:pt x="161" y="54"/>
                </a:lnTo>
                <a:lnTo>
                  <a:pt x="161" y="56"/>
                </a:lnTo>
                <a:lnTo>
                  <a:pt x="163" y="58"/>
                </a:lnTo>
                <a:lnTo>
                  <a:pt x="163" y="59"/>
                </a:lnTo>
                <a:lnTo>
                  <a:pt x="165" y="63"/>
                </a:lnTo>
                <a:lnTo>
                  <a:pt x="165" y="65"/>
                </a:lnTo>
                <a:lnTo>
                  <a:pt x="167" y="65"/>
                </a:lnTo>
                <a:lnTo>
                  <a:pt x="169" y="67"/>
                </a:lnTo>
                <a:lnTo>
                  <a:pt x="171" y="73"/>
                </a:lnTo>
                <a:lnTo>
                  <a:pt x="173" y="75"/>
                </a:lnTo>
                <a:lnTo>
                  <a:pt x="175" y="77"/>
                </a:lnTo>
                <a:lnTo>
                  <a:pt x="175" y="79"/>
                </a:lnTo>
                <a:lnTo>
                  <a:pt x="177" y="86"/>
                </a:lnTo>
                <a:lnTo>
                  <a:pt x="177" y="88"/>
                </a:lnTo>
                <a:lnTo>
                  <a:pt x="179" y="88"/>
                </a:lnTo>
                <a:lnTo>
                  <a:pt x="180" y="88"/>
                </a:lnTo>
                <a:lnTo>
                  <a:pt x="184" y="88"/>
                </a:lnTo>
                <a:lnTo>
                  <a:pt x="190" y="90"/>
                </a:lnTo>
                <a:lnTo>
                  <a:pt x="194" y="90"/>
                </a:lnTo>
                <a:lnTo>
                  <a:pt x="198" y="92"/>
                </a:lnTo>
                <a:lnTo>
                  <a:pt x="202" y="92"/>
                </a:lnTo>
                <a:lnTo>
                  <a:pt x="204" y="92"/>
                </a:lnTo>
                <a:lnTo>
                  <a:pt x="213" y="92"/>
                </a:lnTo>
                <a:lnTo>
                  <a:pt x="225" y="94"/>
                </a:lnTo>
                <a:lnTo>
                  <a:pt x="227" y="94"/>
                </a:lnTo>
                <a:lnTo>
                  <a:pt x="228" y="94"/>
                </a:lnTo>
                <a:lnTo>
                  <a:pt x="230" y="94"/>
                </a:lnTo>
                <a:lnTo>
                  <a:pt x="234" y="94"/>
                </a:lnTo>
                <a:lnTo>
                  <a:pt x="238" y="94"/>
                </a:lnTo>
                <a:lnTo>
                  <a:pt x="242" y="94"/>
                </a:lnTo>
                <a:lnTo>
                  <a:pt x="244" y="96"/>
                </a:lnTo>
                <a:lnTo>
                  <a:pt x="252" y="98"/>
                </a:lnTo>
                <a:lnTo>
                  <a:pt x="253" y="98"/>
                </a:lnTo>
                <a:lnTo>
                  <a:pt x="255" y="100"/>
                </a:lnTo>
                <a:lnTo>
                  <a:pt x="257" y="100"/>
                </a:lnTo>
                <a:lnTo>
                  <a:pt x="261" y="98"/>
                </a:lnTo>
                <a:lnTo>
                  <a:pt x="265" y="100"/>
                </a:lnTo>
                <a:lnTo>
                  <a:pt x="269" y="98"/>
                </a:lnTo>
                <a:lnTo>
                  <a:pt x="288" y="98"/>
                </a:lnTo>
                <a:lnTo>
                  <a:pt x="292" y="100"/>
                </a:lnTo>
                <a:lnTo>
                  <a:pt x="296" y="101"/>
                </a:lnTo>
                <a:lnTo>
                  <a:pt x="298" y="101"/>
                </a:lnTo>
                <a:lnTo>
                  <a:pt x="300" y="101"/>
                </a:lnTo>
                <a:lnTo>
                  <a:pt x="301" y="101"/>
                </a:lnTo>
                <a:lnTo>
                  <a:pt x="305" y="103"/>
                </a:lnTo>
                <a:lnTo>
                  <a:pt x="307" y="107"/>
                </a:lnTo>
                <a:lnTo>
                  <a:pt x="307" y="109"/>
                </a:lnTo>
                <a:lnTo>
                  <a:pt x="309" y="111"/>
                </a:lnTo>
                <a:lnTo>
                  <a:pt x="313" y="113"/>
                </a:lnTo>
                <a:lnTo>
                  <a:pt x="321" y="115"/>
                </a:lnTo>
                <a:lnTo>
                  <a:pt x="324" y="115"/>
                </a:lnTo>
                <a:lnTo>
                  <a:pt x="328" y="113"/>
                </a:lnTo>
                <a:lnTo>
                  <a:pt x="336" y="113"/>
                </a:lnTo>
                <a:lnTo>
                  <a:pt x="338" y="113"/>
                </a:lnTo>
                <a:lnTo>
                  <a:pt x="340" y="113"/>
                </a:lnTo>
              </a:path>
            </a:pathLst>
          </a:custGeom>
          <a:solidFill>
            <a:srgbClr val="00B0F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63" name="Freeform 473"/>
          <p:cNvSpPr>
            <a:spLocks/>
          </p:cNvSpPr>
          <p:nvPr/>
        </p:nvSpPr>
        <p:spPr bwMode="auto">
          <a:xfrm>
            <a:off x="5616575" y="4464988"/>
            <a:ext cx="292100" cy="272762"/>
          </a:xfrm>
          <a:custGeom>
            <a:avLst/>
            <a:gdLst>
              <a:gd name="T0" fmla="*/ 2147483647 w 265"/>
              <a:gd name="T1" fmla="*/ 2147483647 h 189"/>
              <a:gd name="T2" fmla="*/ 2147483647 w 265"/>
              <a:gd name="T3" fmla="*/ 2147483647 h 189"/>
              <a:gd name="T4" fmla="*/ 2147483647 w 265"/>
              <a:gd name="T5" fmla="*/ 2147483647 h 189"/>
              <a:gd name="T6" fmla="*/ 2147483647 w 265"/>
              <a:gd name="T7" fmla="*/ 2147483647 h 189"/>
              <a:gd name="T8" fmla="*/ 2147483647 w 265"/>
              <a:gd name="T9" fmla="*/ 2147483647 h 189"/>
              <a:gd name="T10" fmla="*/ 2147483647 w 265"/>
              <a:gd name="T11" fmla="*/ 2147483647 h 189"/>
              <a:gd name="T12" fmla="*/ 2147483647 w 265"/>
              <a:gd name="T13" fmla="*/ 2147483647 h 189"/>
              <a:gd name="T14" fmla="*/ 2147483647 w 265"/>
              <a:gd name="T15" fmla="*/ 2147483647 h 189"/>
              <a:gd name="T16" fmla="*/ 2147483647 w 265"/>
              <a:gd name="T17" fmla="*/ 2147483647 h 189"/>
              <a:gd name="T18" fmla="*/ 2147483647 w 265"/>
              <a:gd name="T19" fmla="*/ 2147483647 h 189"/>
              <a:gd name="T20" fmla="*/ 2147483647 w 265"/>
              <a:gd name="T21" fmla="*/ 2147483647 h 189"/>
              <a:gd name="T22" fmla="*/ 2147483647 w 265"/>
              <a:gd name="T23" fmla="*/ 2147483647 h 189"/>
              <a:gd name="T24" fmla="*/ 2147483647 w 265"/>
              <a:gd name="T25" fmla="*/ 2147483647 h 189"/>
              <a:gd name="T26" fmla="*/ 2147483647 w 265"/>
              <a:gd name="T27" fmla="*/ 2147483647 h 189"/>
              <a:gd name="T28" fmla="*/ 0 w 265"/>
              <a:gd name="T29" fmla="*/ 2147483647 h 189"/>
              <a:gd name="T30" fmla="*/ 2147483647 w 265"/>
              <a:gd name="T31" fmla="*/ 2147483647 h 189"/>
              <a:gd name="T32" fmla="*/ 2147483647 w 265"/>
              <a:gd name="T33" fmla="*/ 2147483647 h 189"/>
              <a:gd name="T34" fmla="*/ 2147483647 w 265"/>
              <a:gd name="T35" fmla="*/ 2147483647 h 189"/>
              <a:gd name="T36" fmla="*/ 2147483647 w 265"/>
              <a:gd name="T37" fmla="*/ 2147483647 h 189"/>
              <a:gd name="T38" fmla="*/ 2147483647 w 265"/>
              <a:gd name="T39" fmla="*/ 2147483647 h 189"/>
              <a:gd name="T40" fmla="*/ 2147483647 w 265"/>
              <a:gd name="T41" fmla="*/ 2147483647 h 189"/>
              <a:gd name="T42" fmla="*/ 2147483647 w 265"/>
              <a:gd name="T43" fmla="*/ 2147483647 h 189"/>
              <a:gd name="T44" fmla="*/ 2147483647 w 265"/>
              <a:gd name="T45" fmla="*/ 2147483647 h 189"/>
              <a:gd name="T46" fmla="*/ 2147483647 w 265"/>
              <a:gd name="T47" fmla="*/ 2147483647 h 189"/>
              <a:gd name="T48" fmla="*/ 2147483647 w 265"/>
              <a:gd name="T49" fmla="*/ 0 h 189"/>
              <a:gd name="T50" fmla="*/ 2147483647 w 265"/>
              <a:gd name="T51" fmla="*/ 2147483647 h 189"/>
              <a:gd name="T52" fmla="*/ 2147483647 w 265"/>
              <a:gd name="T53" fmla="*/ 2147483647 h 189"/>
              <a:gd name="T54" fmla="*/ 2147483647 w 265"/>
              <a:gd name="T55" fmla="*/ 2147483647 h 189"/>
              <a:gd name="T56" fmla="*/ 2147483647 w 265"/>
              <a:gd name="T57" fmla="*/ 2147483647 h 189"/>
              <a:gd name="T58" fmla="*/ 2147483647 w 265"/>
              <a:gd name="T59" fmla="*/ 2147483647 h 189"/>
              <a:gd name="T60" fmla="*/ 2147483647 w 265"/>
              <a:gd name="T61" fmla="*/ 2147483647 h 189"/>
              <a:gd name="T62" fmla="*/ 2147483647 w 265"/>
              <a:gd name="T63" fmla="*/ 2147483647 h 189"/>
              <a:gd name="T64" fmla="*/ 2147483647 w 265"/>
              <a:gd name="T65" fmla="*/ 2147483647 h 189"/>
              <a:gd name="T66" fmla="*/ 2147483647 w 265"/>
              <a:gd name="T67" fmla="*/ 2147483647 h 189"/>
              <a:gd name="T68" fmla="*/ 2147483647 w 265"/>
              <a:gd name="T69" fmla="*/ 2147483647 h 189"/>
              <a:gd name="T70" fmla="*/ 2147483647 w 265"/>
              <a:gd name="T71" fmla="*/ 2147483647 h 189"/>
              <a:gd name="T72" fmla="*/ 2147483647 w 265"/>
              <a:gd name="T73" fmla="*/ 2147483647 h 189"/>
              <a:gd name="T74" fmla="*/ 2147483647 w 265"/>
              <a:gd name="T75" fmla="*/ 2147483647 h 189"/>
              <a:gd name="T76" fmla="*/ 2147483647 w 265"/>
              <a:gd name="T77" fmla="*/ 2147483647 h 189"/>
              <a:gd name="T78" fmla="*/ 2147483647 w 265"/>
              <a:gd name="T79" fmla="*/ 2147483647 h 189"/>
              <a:gd name="T80" fmla="*/ 2147483647 w 265"/>
              <a:gd name="T81" fmla="*/ 2147483647 h 189"/>
              <a:gd name="T82" fmla="*/ 2147483647 w 265"/>
              <a:gd name="T83" fmla="*/ 2147483647 h 189"/>
              <a:gd name="T84" fmla="*/ 2147483647 w 265"/>
              <a:gd name="T85" fmla="*/ 2147483647 h 189"/>
              <a:gd name="T86" fmla="*/ 2147483647 w 265"/>
              <a:gd name="T87" fmla="*/ 2147483647 h 189"/>
              <a:gd name="T88" fmla="*/ 2147483647 w 265"/>
              <a:gd name="T89" fmla="*/ 2147483647 h 189"/>
              <a:gd name="T90" fmla="*/ 2147483647 w 265"/>
              <a:gd name="T91" fmla="*/ 2147483647 h 189"/>
              <a:gd name="T92" fmla="*/ 2147483647 w 265"/>
              <a:gd name="T93" fmla="*/ 2147483647 h 189"/>
              <a:gd name="T94" fmla="*/ 2147483647 w 265"/>
              <a:gd name="T95" fmla="*/ 2147483647 h 189"/>
              <a:gd name="T96" fmla="*/ 2147483647 w 265"/>
              <a:gd name="T97" fmla="*/ 2147483647 h 189"/>
              <a:gd name="T98" fmla="*/ 2147483647 w 265"/>
              <a:gd name="T99" fmla="*/ 2147483647 h 189"/>
              <a:gd name="T100" fmla="*/ 2147483647 w 265"/>
              <a:gd name="T101" fmla="*/ 2147483647 h 189"/>
              <a:gd name="T102" fmla="*/ 2147483647 w 265"/>
              <a:gd name="T103" fmla="*/ 2147483647 h 189"/>
              <a:gd name="T104" fmla="*/ 2147483647 w 265"/>
              <a:gd name="T105" fmla="*/ 2147483647 h 189"/>
              <a:gd name="T106" fmla="*/ 2147483647 w 265"/>
              <a:gd name="T107" fmla="*/ 2147483647 h 189"/>
              <a:gd name="T108" fmla="*/ 2147483647 w 265"/>
              <a:gd name="T109" fmla="*/ 2147483647 h 189"/>
              <a:gd name="T110" fmla="*/ 2147483647 w 265"/>
              <a:gd name="T111" fmla="*/ 2147483647 h 18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5"/>
              <a:gd name="T169" fmla="*/ 0 h 189"/>
              <a:gd name="T170" fmla="*/ 265 w 265"/>
              <a:gd name="T171" fmla="*/ 189 h 18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5" h="189">
                <a:moveTo>
                  <a:pt x="106" y="187"/>
                </a:moveTo>
                <a:lnTo>
                  <a:pt x="104" y="185"/>
                </a:lnTo>
                <a:lnTo>
                  <a:pt x="102" y="181"/>
                </a:lnTo>
                <a:lnTo>
                  <a:pt x="100" y="176"/>
                </a:lnTo>
                <a:lnTo>
                  <a:pt x="98" y="174"/>
                </a:lnTo>
                <a:lnTo>
                  <a:pt x="96" y="172"/>
                </a:lnTo>
                <a:lnTo>
                  <a:pt x="94" y="170"/>
                </a:lnTo>
                <a:lnTo>
                  <a:pt x="92" y="168"/>
                </a:lnTo>
                <a:lnTo>
                  <a:pt x="91" y="168"/>
                </a:lnTo>
                <a:lnTo>
                  <a:pt x="91" y="166"/>
                </a:lnTo>
                <a:lnTo>
                  <a:pt x="89" y="162"/>
                </a:lnTo>
                <a:lnTo>
                  <a:pt x="87" y="160"/>
                </a:lnTo>
                <a:lnTo>
                  <a:pt x="85" y="156"/>
                </a:lnTo>
                <a:lnTo>
                  <a:pt x="81" y="155"/>
                </a:lnTo>
                <a:lnTo>
                  <a:pt x="79" y="151"/>
                </a:lnTo>
                <a:lnTo>
                  <a:pt x="77" y="149"/>
                </a:lnTo>
                <a:lnTo>
                  <a:pt x="73" y="147"/>
                </a:lnTo>
                <a:lnTo>
                  <a:pt x="69" y="141"/>
                </a:lnTo>
                <a:lnTo>
                  <a:pt x="67" y="141"/>
                </a:lnTo>
                <a:lnTo>
                  <a:pt x="64" y="137"/>
                </a:lnTo>
                <a:lnTo>
                  <a:pt x="62" y="135"/>
                </a:lnTo>
                <a:lnTo>
                  <a:pt x="58" y="132"/>
                </a:lnTo>
                <a:lnTo>
                  <a:pt x="56" y="130"/>
                </a:lnTo>
                <a:lnTo>
                  <a:pt x="54" y="128"/>
                </a:lnTo>
                <a:lnTo>
                  <a:pt x="50" y="126"/>
                </a:lnTo>
                <a:lnTo>
                  <a:pt x="48" y="122"/>
                </a:lnTo>
                <a:lnTo>
                  <a:pt x="43" y="114"/>
                </a:lnTo>
                <a:lnTo>
                  <a:pt x="39" y="111"/>
                </a:lnTo>
                <a:lnTo>
                  <a:pt x="37" y="109"/>
                </a:lnTo>
                <a:lnTo>
                  <a:pt x="35" y="105"/>
                </a:lnTo>
                <a:lnTo>
                  <a:pt x="33" y="103"/>
                </a:lnTo>
                <a:lnTo>
                  <a:pt x="33" y="97"/>
                </a:lnTo>
                <a:lnTo>
                  <a:pt x="33" y="93"/>
                </a:lnTo>
                <a:lnTo>
                  <a:pt x="33" y="92"/>
                </a:lnTo>
                <a:lnTo>
                  <a:pt x="27" y="90"/>
                </a:lnTo>
                <a:lnTo>
                  <a:pt x="25" y="90"/>
                </a:lnTo>
                <a:lnTo>
                  <a:pt x="19" y="84"/>
                </a:lnTo>
                <a:lnTo>
                  <a:pt x="16" y="80"/>
                </a:lnTo>
                <a:lnTo>
                  <a:pt x="14" y="78"/>
                </a:lnTo>
                <a:lnTo>
                  <a:pt x="12" y="74"/>
                </a:lnTo>
                <a:lnTo>
                  <a:pt x="10" y="72"/>
                </a:lnTo>
                <a:lnTo>
                  <a:pt x="12" y="72"/>
                </a:lnTo>
                <a:lnTo>
                  <a:pt x="12" y="71"/>
                </a:lnTo>
                <a:lnTo>
                  <a:pt x="10" y="69"/>
                </a:lnTo>
                <a:lnTo>
                  <a:pt x="8" y="69"/>
                </a:lnTo>
                <a:lnTo>
                  <a:pt x="8" y="67"/>
                </a:lnTo>
                <a:lnTo>
                  <a:pt x="8" y="69"/>
                </a:lnTo>
                <a:lnTo>
                  <a:pt x="4" y="69"/>
                </a:lnTo>
                <a:lnTo>
                  <a:pt x="2" y="71"/>
                </a:lnTo>
                <a:lnTo>
                  <a:pt x="2" y="69"/>
                </a:lnTo>
                <a:lnTo>
                  <a:pt x="4" y="63"/>
                </a:lnTo>
                <a:lnTo>
                  <a:pt x="4" y="61"/>
                </a:lnTo>
                <a:lnTo>
                  <a:pt x="4" y="57"/>
                </a:lnTo>
                <a:lnTo>
                  <a:pt x="2" y="53"/>
                </a:lnTo>
                <a:lnTo>
                  <a:pt x="0" y="53"/>
                </a:lnTo>
                <a:lnTo>
                  <a:pt x="0" y="51"/>
                </a:lnTo>
                <a:lnTo>
                  <a:pt x="0" y="48"/>
                </a:lnTo>
                <a:lnTo>
                  <a:pt x="2" y="46"/>
                </a:lnTo>
                <a:lnTo>
                  <a:pt x="4" y="44"/>
                </a:lnTo>
                <a:lnTo>
                  <a:pt x="8" y="44"/>
                </a:lnTo>
                <a:lnTo>
                  <a:pt x="12" y="46"/>
                </a:lnTo>
                <a:lnTo>
                  <a:pt x="14" y="46"/>
                </a:lnTo>
                <a:lnTo>
                  <a:pt x="14" y="48"/>
                </a:lnTo>
                <a:lnTo>
                  <a:pt x="14" y="49"/>
                </a:lnTo>
                <a:lnTo>
                  <a:pt x="12" y="51"/>
                </a:lnTo>
                <a:lnTo>
                  <a:pt x="12" y="53"/>
                </a:lnTo>
                <a:lnTo>
                  <a:pt x="14" y="57"/>
                </a:lnTo>
                <a:lnTo>
                  <a:pt x="16" y="59"/>
                </a:lnTo>
                <a:lnTo>
                  <a:pt x="18" y="57"/>
                </a:lnTo>
                <a:lnTo>
                  <a:pt x="19" y="57"/>
                </a:lnTo>
                <a:lnTo>
                  <a:pt x="21" y="55"/>
                </a:lnTo>
                <a:lnTo>
                  <a:pt x="23" y="53"/>
                </a:lnTo>
                <a:lnTo>
                  <a:pt x="23" y="51"/>
                </a:lnTo>
                <a:lnTo>
                  <a:pt x="27" y="46"/>
                </a:lnTo>
                <a:lnTo>
                  <a:pt x="31" y="42"/>
                </a:lnTo>
                <a:lnTo>
                  <a:pt x="33" y="42"/>
                </a:lnTo>
                <a:lnTo>
                  <a:pt x="39" y="40"/>
                </a:lnTo>
                <a:lnTo>
                  <a:pt x="43" y="40"/>
                </a:lnTo>
                <a:lnTo>
                  <a:pt x="44" y="38"/>
                </a:lnTo>
                <a:lnTo>
                  <a:pt x="46" y="40"/>
                </a:lnTo>
                <a:lnTo>
                  <a:pt x="52" y="40"/>
                </a:lnTo>
                <a:lnTo>
                  <a:pt x="54" y="40"/>
                </a:lnTo>
                <a:lnTo>
                  <a:pt x="58" y="38"/>
                </a:lnTo>
                <a:lnTo>
                  <a:pt x="62" y="36"/>
                </a:lnTo>
                <a:lnTo>
                  <a:pt x="64" y="32"/>
                </a:lnTo>
                <a:lnTo>
                  <a:pt x="67" y="28"/>
                </a:lnTo>
                <a:lnTo>
                  <a:pt x="69" y="28"/>
                </a:lnTo>
                <a:lnTo>
                  <a:pt x="69" y="27"/>
                </a:lnTo>
                <a:lnTo>
                  <a:pt x="67" y="23"/>
                </a:lnTo>
                <a:lnTo>
                  <a:pt x="67" y="17"/>
                </a:lnTo>
                <a:lnTo>
                  <a:pt x="67" y="9"/>
                </a:lnTo>
                <a:lnTo>
                  <a:pt x="71" y="4"/>
                </a:lnTo>
                <a:lnTo>
                  <a:pt x="73" y="0"/>
                </a:lnTo>
                <a:lnTo>
                  <a:pt x="75" y="0"/>
                </a:lnTo>
                <a:lnTo>
                  <a:pt x="77" y="0"/>
                </a:lnTo>
                <a:lnTo>
                  <a:pt x="77" y="7"/>
                </a:lnTo>
                <a:lnTo>
                  <a:pt x="79" y="11"/>
                </a:lnTo>
                <a:lnTo>
                  <a:pt x="81" y="13"/>
                </a:lnTo>
                <a:lnTo>
                  <a:pt x="83" y="15"/>
                </a:lnTo>
                <a:lnTo>
                  <a:pt x="83" y="17"/>
                </a:lnTo>
                <a:lnTo>
                  <a:pt x="85" y="17"/>
                </a:lnTo>
                <a:lnTo>
                  <a:pt x="91" y="17"/>
                </a:lnTo>
                <a:lnTo>
                  <a:pt x="92" y="17"/>
                </a:lnTo>
                <a:lnTo>
                  <a:pt x="94" y="17"/>
                </a:lnTo>
                <a:lnTo>
                  <a:pt x="98" y="21"/>
                </a:lnTo>
                <a:lnTo>
                  <a:pt x="100" y="21"/>
                </a:lnTo>
                <a:lnTo>
                  <a:pt x="102" y="21"/>
                </a:lnTo>
                <a:lnTo>
                  <a:pt x="104" y="21"/>
                </a:lnTo>
                <a:lnTo>
                  <a:pt x="106" y="21"/>
                </a:lnTo>
                <a:lnTo>
                  <a:pt x="108" y="21"/>
                </a:lnTo>
                <a:lnTo>
                  <a:pt x="110" y="23"/>
                </a:lnTo>
                <a:lnTo>
                  <a:pt x="112" y="25"/>
                </a:lnTo>
                <a:lnTo>
                  <a:pt x="114" y="27"/>
                </a:lnTo>
                <a:lnTo>
                  <a:pt x="114" y="28"/>
                </a:lnTo>
                <a:lnTo>
                  <a:pt x="114" y="30"/>
                </a:lnTo>
                <a:lnTo>
                  <a:pt x="115" y="34"/>
                </a:lnTo>
                <a:lnTo>
                  <a:pt x="115" y="36"/>
                </a:lnTo>
                <a:lnTo>
                  <a:pt x="115" y="38"/>
                </a:lnTo>
                <a:lnTo>
                  <a:pt x="117" y="40"/>
                </a:lnTo>
                <a:lnTo>
                  <a:pt x="117" y="42"/>
                </a:lnTo>
                <a:lnTo>
                  <a:pt x="117" y="46"/>
                </a:lnTo>
                <a:lnTo>
                  <a:pt x="119" y="46"/>
                </a:lnTo>
                <a:lnTo>
                  <a:pt x="119" y="48"/>
                </a:lnTo>
                <a:lnTo>
                  <a:pt x="121" y="48"/>
                </a:lnTo>
                <a:lnTo>
                  <a:pt x="123" y="48"/>
                </a:lnTo>
                <a:lnTo>
                  <a:pt x="125" y="49"/>
                </a:lnTo>
                <a:lnTo>
                  <a:pt x="127" y="55"/>
                </a:lnTo>
                <a:lnTo>
                  <a:pt x="129" y="59"/>
                </a:lnTo>
                <a:lnTo>
                  <a:pt x="135" y="61"/>
                </a:lnTo>
                <a:lnTo>
                  <a:pt x="138" y="63"/>
                </a:lnTo>
                <a:lnTo>
                  <a:pt x="142" y="65"/>
                </a:lnTo>
                <a:lnTo>
                  <a:pt x="148" y="72"/>
                </a:lnTo>
                <a:lnTo>
                  <a:pt x="150" y="74"/>
                </a:lnTo>
                <a:lnTo>
                  <a:pt x="154" y="80"/>
                </a:lnTo>
                <a:lnTo>
                  <a:pt x="158" y="84"/>
                </a:lnTo>
                <a:lnTo>
                  <a:pt x="158" y="86"/>
                </a:lnTo>
                <a:lnTo>
                  <a:pt x="160" y="88"/>
                </a:lnTo>
                <a:lnTo>
                  <a:pt x="162" y="88"/>
                </a:lnTo>
                <a:lnTo>
                  <a:pt x="165" y="88"/>
                </a:lnTo>
                <a:lnTo>
                  <a:pt x="173" y="88"/>
                </a:lnTo>
                <a:lnTo>
                  <a:pt x="183" y="88"/>
                </a:lnTo>
                <a:lnTo>
                  <a:pt x="192" y="88"/>
                </a:lnTo>
                <a:lnTo>
                  <a:pt x="194" y="88"/>
                </a:lnTo>
                <a:lnTo>
                  <a:pt x="204" y="88"/>
                </a:lnTo>
                <a:lnTo>
                  <a:pt x="213" y="92"/>
                </a:lnTo>
                <a:lnTo>
                  <a:pt x="217" y="93"/>
                </a:lnTo>
                <a:lnTo>
                  <a:pt x="221" y="93"/>
                </a:lnTo>
                <a:lnTo>
                  <a:pt x="234" y="103"/>
                </a:lnTo>
                <a:lnTo>
                  <a:pt x="242" y="107"/>
                </a:lnTo>
                <a:lnTo>
                  <a:pt x="248" y="111"/>
                </a:lnTo>
                <a:lnTo>
                  <a:pt x="250" y="113"/>
                </a:lnTo>
                <a:lnTo>
                  <a:pt x="252" y="118"/>
                </a:lnTo>
                <a:lnTo>
                  <a:pt x="254" y="122"/>
                </a:lnTo>
                <a:lnTo>
                  <a:pt x="256" y="126"/>
                </a:lnTo>
                <a:lnTo>
                  <a:pt x="256" y="128"/>
                </a:lnTo>
                <a:lnTo>
                  <a:pt x="258" y="135"/>
                </a:lnTo>
                <a:lnTo>
                  <a:pt x="261" y="141"/>
                </a:lnTo>
                <a:lnTo>
                  <a:pt x="263" y="149"/>
                </a:lnTo>
                <a:lnTo>
                  <a:pt x="265" y="164"/>
                </a:lnTo>
                <a:lnTo>
                  <a:pt x="261" y="164"/>
                </a:lnTo>
                <a:lnTo>
                  <a:pt x="259" y="164"/>
                </a:lnTo>
                <a:lnTo>
                  <a:pt x="254" y="166"/>
                </a:lnTo>
                <a:lnTo>
                  <a:pt x="248" y="168"/>
                </a:lnTo>
                <a:lnTo>
                  <a:pt x="244" y="170"/>
                </a:lnTo>
                <a:lnTo>
                  <a:pt x="242" y="170"/>
                </a:lnTo>
                <a:lnTo>
                  <a:pt x="238" y="170"/>
                </a:lnTo>
                <a:lnTo>
                  <a:pt x="236" y="170"/>
                </a:lnTo>
                <a:lnTo>
                  <a:pt x="229" y="172"/>
                </a:lnTo>
                <a:lnTo>
                  <a:pt x="227" y="172"/>
                </a:lnTo>
                <a:lnTo>
                  <a:pt x="225" y="172"/>
                </a:lnTo>
                <a:lnTo>
                  <a:pt x="219" y="172"/>
                </a:lnTo>
                <a:lnTo>
                  <a:pt x="215" y="170"/>
                </a:lnTo>
                <a:lnTo>
                  <a:pt x="208" y="172"/>
                </a:lnTo>
                <a:lnTo>
                  <a:pt x="206" y="170"/>
                </a:lnTo>
                <a:lnTo>
                  <a:pt x="202" y="170"/>
                </a:lnTo>
                <a:lnTo>
                  <a:pt x="200" y="170"/>
                </a:lnTo>
                <a:lnTo>
                  <a:pt x="198" y="172"/>
                </a:lnTo>
                <a:lnTo>
                  <a:pt x="194" y="170"/>
                </a:lnTo>
                <a:lnTo>
                  <a:pt x="192" y="170"/>
                </a:lnTo>
                <a:lnTo>
                  <a:pt x="190" y="170"/>
                </a:lnTo>
                <a:lnTo>
                  <a:pt x="190" y="168"/>
                </a:lnTo>
                <a:lnTo>
                  <a:pt x="185" y="166"/>
                </a:lnTo>
                <a:lnTo>
                  <a:pt x="181" y="160"/>
                </a:lnTo>
                <a:lnTo>
                  <a:pt x="179" y="160"/>
                </a:lnTo>
                <a:lnTo>
                  <a:pt x="177" y="158"/>
                </a:lnTo>
                <a:lnTo>
                  <a:pt x="175" y="158"/>
                </a:lnTo>
                <a:lnTo>
                  <a:pt x="173" y="158"/>
                </a:lnTo>
                <a:lnTo>
                  <a:pt x="171" y="160"/>
                </a:lnTo>
                <a:lnTo>
                  <a:pt x="169" y="162"/>
                </a:lnTo>
                <a:lnTo>
                  <a:pt x="163" y="170"/>
                </a:lnTo>
                <a:lnTo>
                  <a:pt x="160" y="174"/>
                </a:lnTo>
                <a:lnTo>
                  <a:pt x="158" y="176"/>
                </a:lnTo>
                <a:lnTo>
                  <a:pt x="152" y="178"/>
                </a:lnTo>
                <a:lnTo>
                  <a:pt x="144" y="183"/>
                </a:lnTo>
                <a:lnTo>
                  <a:pt x="142" y="183"/>
                </a:lnTo>
                <a:lnTo>
                  <a:pt x="140" y="185"/>
                </a:lnTo>
                <a:lnTo>
                  <a:pt x="138" y="183"/>
                </a:lnTo>
                <a:lnTo>
                  <a:pt x="135" y="185"/>
                </a:lnTo>
                <a:lnTo>
                  <a:pt x="131" y="185"/>
                </a:lnTo>
                <a:lnTo>
                  <a:pt x="125" y="185"/>
                </a:lnTo>
                <a:lnTo>
                  <a:pt x="123" y="185"/>
                </a:lnTo>
                <a:lnTo>
                  <a:pt x="117" y="189"/>
                </a:lnTo>
                <a:lnTo>
                  <a:pt x="112" y="189"/>
                </a:lnTo>
                <a:lnTo>
                  <a:pt x="108" y="189"/>
                </a:lnTo>
                <a:lnTo>
                  <a:pt x="106" y="189"/>
                </a:lnTo>
                <a:lnTo>
                  <a:pt x="106" y="187"/>
                </a:lnTo>
              </a:path>
            </a:pathLst>
          </a:custGeom>
          <a:solidFill>
            <a:srgbClr val="FF7C8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64" name="Freeform 474"/>
          <p:cNvSpPr>
            <a:spLocks/>
          </p:cNvSpPr>
          <p:nvPr/>
        </p:nvSpPr>
        <p:spPr bwMode="auto">
          <a:xfrm>
            <a:off x="5556251" y="2998643"/>
            <a:ext cx="315913" cy="727364"/>
          </a:xfrm>
          <a:custGeom>
            <a:avLst/>
            <a:gdLst>
              <a:gd name="T0" fmla="*/ 2147483647 w 288"/>
              <a:gd name="T1" fmla="*/ 2147483647 h 504"/>
              <a:gd name="T2" fmla="*/ 2147483647 w 288"/>
              <a:gd name="T3" fmla="*/ 2147483647 h 504"/>
              <a:gd name="T4" fmla="*/ 2147483647 w 288"/>
              <a:gd name="T5" fmla="*/ 2147483647 h 504"/>
              <a:gd name="T6" fmla="*/ 2147483647 w 288"/>
              <a:gd name="T7" fmla="*/ 2147483647 h 504"/>
              <a:gd name="T8" fmla="*/ 2147483647 w 288"/>
              <a:gd name="T9" fmla="*/ 2147483647 h 504"/>
              <a:gd name="T10" fmla="*/ 2147483647 w 288"/>
              <a:gd name="T11" fmla="*/ 2147483647 h 504"/>
              <a:gd name="T12" fmla="*/ 2147483647 w 288"/>
              <a:gd name="T13" fmla="*/ 2147483647 h 504"/>
              <a:gd name="T14" fmla="*/ 2147483647 w 288"/>
              <a:gd name="T15" fmla="*/ 2147483647 h 504"/>
              <a:gd name="T16" fmla="*/ 2147483647 w 288"/>
              <a:gd name="T17" fmla="*/ 2147483647 h 504"/>
              <a:gd name="T18" fmla="*/ 2147483647 w 288"/>
              <a:gd name="T19" fmla="*/ 2147483647 h 504"/>
              <a:gd name="T20" fmla="*/ 2147483647 w 288"/>
              <a:gd name="T21" fmla="*/ 2147483647 h 504"/>
              <a:gd name="T22" fmla="*/ 2147483647 w 288"/>
              <a:gd name="T23" fmla="*/ 2147483647 h 504"/>
              <a:gd name="T24" fmla="*/ 2147483647 w 288"/>
              <a:gd name="T25" fmla="*/ 2147483647 h 504"/>
              <a:gd name="T26" fmla="*/ 2147483647 w 288"/>
              <a:gd name="T27" fmla="*/ 2147483647 h 504"/>
              <a:gd name="T28" fmla="*/ 2147483647 w 288"/>
              <a:gd name="T29" fmla="*/ 2147483647 h 504"/>
              <a:gd name="T30" fmla="*/ 2147483647 w 288"/>
              <a:gd name="T31" fmla="*/ 2147483647 h 504"/>
              <a:gd name="T32" fmla="*/ 2147483647 w 288"/>
              <a:gd name="T33" fmla="*/ 2147483647 h 504"/>
              <a:gd name="T34" fmla="*/ 2147483647 w 288"/>
              <a:gd name="T35" fmla="*/ 2147483647 h 504"/>
              <a:gd name="T36" fmla="*/ 2147483647 w 288"/>
              <a:gd name="T37" fmla="*/ 2147483647 h 504"/>
              <a:gd name="T38" fmla="*/ 2147483647 w 288"/>
              <a:gd name="T39" fmla="*/ 2147483647 h 504"/>
              <a:gd name="T40" fmla="*/ 2147483647 w 288"/>
              <a:gd name="T41" fmla="*/ 2147483647 h 504"/>
              <a:gd name="T42" fmla="*/ 2147483647 w 288"/>
              <a:gd name="T43" fmla="*/ 2147483647 h 504"/>
              <a:gd name="T44" fmla="*/ 2147483647 w 288"/>
              <a:gd name="T45" fmla="*/ 2147483647 h 504"/>
              <a:gd name="T46" fmla="*/ 2147483647 w 288"/>
              <a:gd name="T47" fmla="*/ 2147483647 h 504"/>
              <a:gd name="T48" fmla="*/ 2147483647 w 288"/>
              <a:gd name="T49" fmla="*/ 2147483647 h 504"/>
              <a:gd name="T50" fmla="*/ 2147483647 w 288"/>
              <a:gd name="T51" fmla="*/ 2147483647 h 504"/>
              <a:gd name="T52" fmla="*/ 2147483647 w 288"/>
              <a:gd name="T53" fmla="*/ 2147483647 h 504"/>
              <a:gd name="T54" fmla="*/ 0 w 288"/>
              <a:gd name="T55" fmla="*/ 2147483647 h 504"/>
              <a:gd name="T56" fmla="*/ 2147483647 w 288"/>
              <a:gd name="T57" fmla="*/ 2147483647 h 504"/>
              <a:gd name="T58" fmla="*/ 2147483647 w 288"/>
              <a:gd name="T59" fmla="*/ 2147483647 h 504"/>
              <a:gd name="T60" fmla="*/ 2147483647 w 288"/>
              <a:gd name="T61" fmla="*/ 2147483647 h 504"/>
              <a:gd name="T62" fmla="*/ 2147483647 w 288"/>
              <a:gd name="T63" fmla="*/ 2147483647 h 504"/>
              <a:gd name="T64" fmla="*/ 2147483647 w 288"/>
              <a:gd name="T65" fmla="*/ 2147483647 h 504"/>
              <a:gd name="T66" fmla="*/ 2147483647 w 288"/>
              <a:gd name="T67" fmla="*/ 2147483647 h 504"/>
              <a:gd name="T68" fmla="*/ 2147483647 w 288"/>
              <a:gd name="T69" fmla="*/ 2147483647 h 504"/>
              <a:gd name="T70" fmla="*/ 2147483647 w 288"/>
              <a:gd name="T71" fmla="*/ 2147483647 h 504"/>
              <a:gd name="T72" fmla="*/ 2147483647 w 288"/>
              <a:gd name="T73" fmla="*/ 2147483647 h 504"/>
              <a:gd name="T74" fmla="*/ 2147483647 w 288"/>
              <a:gd name="T75" fmla="*/ 2147483647 h 504"/>
              <a:gd name="T76" fmla="*/ 2147483647 w 288"/>
              <a:gd name="T77" fmla="*/ 2147483647 h 504"/>
              <a:gd name="T78" fmla="*/ 2147483647 w 288"/>
              <a:gd name="T79" fmla="*/ 2147483647 h 504"/>
              <a:gd name="T80" fmla="*/ 2147483647 w 288"/>
              <a:gd name="T81" fmla="*/ 2147483647 h 504"/>
              <a:gd name="T82" fmla="*/ 2147483647 w 288"/>
              <a:gd name="T83" fmla="*/ 2147483647 h 504"/>
              <a:gd name="T84" fmla="*/ 2147483647 w 288"/>
              <a:gd name="T85" fmla="*/ 2147483647 h 504"/>
              <a:gd name="T86" fmla="*/ 2147483647 w 288"/>
              <a:gd name="T87" fmla="*/ 2147483647 h 504"/>
              <a:gd name="T88" fmla="*/ 2147483647 w 288"/>
              <a:gd name="T89" fmla="*/ 2147483647 h 504"/>
              <a:gd name="T90" fmla="*/ 2147483647 w 288"/>
              <a:gd name="T91" fmla="*/ 2147483647 h 504"/>
              <a:gd name="T92" fmla="*/ 2147483647 w 288"/>
              <a:gd name="T93" fmla="*/ 2147483647 h 504"/>
              <a:gd name="T94" fmla="*/ 2147483647 w 288"/>
              <a:gd name="T95" fmla="*/ 2147483647 h 50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8"/>
              <a:gd name="T145" fmla="*/ 0 h 504"/>
              <a:gd name="T146" fmla="*/ 288 w 288"/>
              <a:gd name="T147" fmla="*/ 504 h 50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8" h="504">
                <a:moveTo>
                  <a:pt x="280" y="149"/>
                </a:moveTo>
                <a:lnTo>
                  <a:pt x="284" y="154"/>
                </a:lnTo>
                <a:lnTo>
                  <a:pt x="284" y="162"/>
                </a:lnTo>
                <a:lnTo>
                  <a:pt x="284" y="168"/>
                </a:lnTo>
                <a:lnTo>
                  <a:pt x="278" y="175"/>
                </a:lnTo>
                <a:lnTo>
                  <a:pt x="274" y="185"/>
                </a:lnTo>
                <a:lnTo>
                  <a:pt x="266" y="195"/>
                </a:lnTo>
                <a:lnTo>
                  <a:pt x="263" y="202"/>
                </a:lnTo>
                <a:lnTo>
                  <a:pt x="261" y="206"/>
                </a:lnTo>
                <a:lnTo>
                  <a:pt x="257" y="214"/>
                </a:lnTo>
                <a:lnTo>
                  <a:pt x="257" y="221"/>
                </a:lnTo>
                <a:lnTo>
                  <a:pt x="257" y="235"/>
                </a:lnTo>
                <a:lnTo>
                  <a:pt x="255" y="246"/>
                </a:lnTo>
                <a:lnTo>
                  <a:pt x="255" y="250"/>
                </a:lnTo>
                <a:lnTo>
                  <a:pt x="255" y="256"/>
                </a:lnTo>
                <a:lnTo>
                  <a:pt x="255" y="267"/>
                </a:lnTo>
                <a:lnTo>
                  <a:pt x="253" y="275"/>
                </a:lnTo>
                <a:lnTo>
                  <a:pt x="253" y="286"/>
                </a:lnTo>
                <a:lnTo>
                  <a:pt x="251" y="296"/>
                </a:lnTo>
                <a:lnTo>
                  <a:pt x="251" y="300"/>
                </a:lnTo>
                <a:lnTo>
                  <a:pt x="249" y="305"/>
                </a:lnTo>
                <a:lnTo>
                  <a:pt x="245" y="313"/>
                </a:lnTo>
                <a:lnTo>
                  <a:pt x="236" y="324"/>
                </a:lnTo>
                <a:lnTo>
                  <a:pt x="234" y="328"/>
                </a:lnTo>
                <a:lnTo>
                  <a:pt x="234" y="330"/>
                </a:lnTo>
                <a:lnTo>
                  <a:pt x="230" y="338"/>
                </a:lnTo>
                <a:lnTo>
                  <a:pt x="228" y="344"/>
                </a:lnTo>
                <a:lnTo>
                  <a:pt x="222" y="351"/>
                </a:lnTo>
                <a:lnTo>
                  <a:pt x="222" y="353"/>
                </a:lnTo>
                <a:lnTo>
                  <a:pt x="224" y="359"/>
                </a:lnTo>
                <a:lnTo>
                  <a:pt x="224" y="363"/>
                </a:lnTo>
                <a:lnTo>
                  <a:pt x="220" y="368"/>
                </a:lnTo>
                <a:lnTo>
                  <a:pt x="218" y="370"/>
                </a:lnTo>
                <a:lnTo>
                  <a:pt x="218" y="374"/>
                </a:lnTo>
                <a:lnTo>
                  <a:pt x="220" y="382"/>
                </a:lnTo>
                <a:lnTo>
                  <a:pt x="222" y="389"/>
                </a:lnTo>
                <a:lnTo>
                  <a:pt x="220" y="397"/>
                </a:lnTo>
                <a:lnTo>
                  <a:pt x="213" y="414"/>
                </a:lnTo>
                <a:lnTo>
                  <a:pt x="211" y="414"/>
                </a:lnTo>
                <a:lnTo>
                  <a:pt x="211" y="418"/>
                </a:lnTo>
                <a:lnTo>
                  <a:pt x="213" y="422"/>
                </a:lnTo>
                <a:lnTo>
                  <a:pt x="215" y="435"/>
                </a:lnTo>
                <a:lnTo>
                  <a:pt x="215" y="443"/>
                </a:lnTo>
                <a:lnTo>
                  <a:pt x="213" y="447"/>
                </a:lnTo>
                <a:lnTo>
                  <a:pt x="209" y="466"/>
                </a:lnTo>
                <a:lnTo>
                  <a:pt x="205" y="470"/>
                </a:lnTo>
                <a:lnTo>
                  <a:pt x="205" y="472"/>
                </a:lnTo>
                <a:lnTo>
                  <a:pt x="203" y="475"/>
                </a:lnTo>
                <a:lnTo>
                  <a:pt x="199" y="479"/>
                </a:lnTo>
                <a:lnTo>
                  <a:pt x="182" y="491"/>
                </a:lnTo>
                <a:lnTo>
                  <a:pt x="172" y="498"/>
                </a:lnTo>
                <a:lnTo>
                  <a:pt x="169" y="500"/>
                </a:lnTo>
                <a:lnTo>
                  <a:pt x="165" y="504"/>
                </a:lnTo>
                <a:lnTo>
                  <a:pt x="161" y="502"/>
                </a:lnTo>
                <a:lnTo>
                  <a:pt x="159" y="500"/>
                </a:lnTo>
                <a:lnTo>
                  <a:pt x="155" y="500"/>
                </a:lnTo>
                <a:lnTo>
                  <a:pt x="151" y="502"/>
                </a:lnTo>
                <a:lnTo>
                  <a:pt x="147" y="498"/>
                </a:lnTo>
                <a:lnTo>
                  <a:pt x="147" y="493"/>
                </a:lnTo>
                <a:lnTo>
                  <a:pt x="147" y="491"/>
                </a:lnTo>
                <a:lnTo>
                  <a:pt x="144" y="493"/>
                </a:lnTo>
                <a:lnTo>
                  <a:pt x="142" y="493"/>
                </a:lnTo>
                <a:lnTo>
                  <a:pt x="130" y="491"/>
                </a:lnTo>
                <a:lnTo>
                  <a:pt x="128" y="489"/>
                </a:lnTo>
                <a:lnTo>
                  <a:pt x="121" y="483"/>
                </a:lnTo>
                <a:lnTo>
                  <a:pt x="119" y="483"/>
                </a:lnTo>
                <a:lnTo>
                  <a:pt x="117" y="481"/>
                </a:lnTo>
                <a:lnTo>
                  <a:pt x="113" y="479"/>
                </a:lnTo>
                <a:lnTo>
                  <a:pt x="103" y="468"/>
                </a:lnTo>
                <a:lnTo>
                  <a:pt x="101" y="466"/>
                </a:lnTo>
                <a:lnTo>
                  <a:pt x="96" y="454"/>
                </a:lnTo>
                <a:lnTo>
                  <a:pt x="94" y="449"/>
                </a:lnTo>
                <a:lnTo>
                  <a:pt x="94" y="437"/>
                </a:lnTo>
                <a:lnTo>
                  <a:pt x="92" y="431"/>
                </a:lnTo>
                <a:lnTo>
                  <a:pt x="90" y="428"/>
                </a:lnTo>
                <a:lnTo>
                  <a:pt x="88" y="426"/>
                </a:lnTo>
                <a:lnTo>
                  <a:pt x="78" y="418"/>
                </a:lnTo>
                <a:lnTo>
                  <a:pt x="78" y="416"/>
                </a:lnTo>
                <a:lnTo>
                  <a:pt x="76" y="409"/>
                </a:lnTo>
                <a:lnTo>
                  <a:pt x="78" y="395"/>
                </a:lnTo>
                <a:lnTo>
                  <a:pt x="76" y="384"/>
                </a:lnTo>
                <a:lnTo>
                  <a:pt x="74" y="380"/>
                </a:lnTo>
                <a:lnTo>
                  <a:pt x="73" y="376"/>
                </a:lnTo>
                <a:lnTo>
                  <a:pt x="69" y="374"/>
                </a:lnTo>
                <a:lnTo>
                  <a:pt x="67" y="374"/>
                </a:lnTo>
                <a:lnTo>
                  <a:pt x="67" y="372"/>
                </a:lnTo>
                <a:lnTo>
                  <a:pt x="67" y="370"/>
                </a:lnTo>
                <a:lnTo>
                  <a:pt x="65" y="368"/>
                </a:lnTo>
                <a:lnTo>
                  <a:pt x="59" y="365"/>
                </a:lnTo>
                <a:lnTo>
                  <a:pt x="51" y="357"/>
                </a:lnTo>
                <a:lnTo>
                  <a:pt x="50" y="353"/>
                </a:lnTo>
                <a:lnTo>
                  <a:pt x="48" y="353"/>
                </a:lnTo>
                <a:lnTo>
                  <a:pt x="44" y="351"/>
                </a:lnTo>
                <a:lnTo>
                  <a:pt x="40" y="347"/>
                </a:lnTo>
                <a:lnTo>
                  <a:pt x="40" y="345"/>
                </a:lnTo>
                <a:lnTo>
                  <a:pt x="38" y="344"/>
                </a:lnTo>
                <a:lnTo>
                  <a:pt x="28" y="340"/>
                </a:lnTo>
                <a:lnTo>
                  <a:pt x="26" y="336"/>
                </a:lnTo>
                <a:lnTo>
                  <a:pt x="19" y="324"/>
                </a:lnTo>
                <a:lnTo>
                  <a:pt x="15" y="321"/>
                </a:lnTo>
                <a:lnTo>
                  <a:pt x="9" y="313"/>
                </a:lnTo>
                <a:lnTo>
                  <a:pt x="2" y="302"/>
                </a:lnTo>
                <a:lnTo>
                  <a:pt x="0" y="296"/>
                </a:lnTo>
                <a:lnTo>
                  <a:pt x="0" y="286"/>
                </a:lnTo>
                <a:lnTo>
                  <a:pt x="0" y="281"/>
                </a:lnTo>
                <a:lnTo>
                  <a:pt x="0" y="279"/>
                </a:lnTo>
                <a:lnTo>
                  <a:pt x="3" y="275"/>
                </a:lnTo>
                <a:lnTo>
                  <a:pt x="5" y="271"/>
                </a:lnTo>
                <a:lnTo>
                  <a:pt x="3" y="269"/>
                </a:lnTo>
                <a:lnTo>
                  <a:pt x="3" y="267"/>
                </a:lnTo>
                <a:lnTo>
                  <a:pt x="11" y="259"/>
                </a:lnTo>
                <a:lnTo>
                  <a:pt x="21" y="256"/>
                </a:lnTo>
                <a:lnTo>
                  <a:pt x="23" y="254"/>
                </a:lnTo>
                <a:lnTo>
                  <a:pt x="25" y="252"/>
                </a:lnTo>
                <a:lnTo>
                  <a:pt x="25" y="248"/>
                </a:lnTo>
                <a:lnTo>
                  <a:pt x="26" y="246"/>
                </a:lnTo>
                <a:lnTo>
                  <a:pt x="26" y="242"/>
                </a:lnTo>
                <a:lnTo>
                  <a:pt x="28" y="238"/>
                </a:lnTo>
                <a:lnTo>
                  <a:pt x="34" y="233"/>
                </a:lnTo>
                <a:lnTo>
                  <a:pt x="36" y="229"/>
                </a:lnTo>
                <a:lnTo>
                  <a:pt x="36" y="227"/>
                </a:lnTo>
                <a:lnTo>
                  <a:pt x="36" y="225"/>
                </a:lnTo>
                <a:lnTo>
                  <a:pt x="34" y="221"/>
                </a:lnTo>
                <a:lnTo>
                  <a:pt x="28" y="214"/>
                </a:lnTo>
                <a:lnTo>
                  <a:pt x="28" y="210"/>
                </a:lnTo>
                <a:lnTo>
                  <a:pt x="30" y="204"/>
                </a:lnTo>
                <a:lnTo>
                  <a:pt x="32" y="204"/>
                </a:lnTo>
                <a:lnTo>
                  <a:pt x="32" y="202"/>
                </a:lnTo>
                <a:lnTo>
                  <a:pt x="40" y="198"/>
                </a:lnTo>
                <a:lnTo>
                  <a:pt x="44" y="198"/>
                </a:lnTo>
                <a:lnTo>
                  <a:pt x="46" y="196"/>
                </a:lnTo>
                <a:lnTo>
                  <a:pt x="48" y="195"/>
                </a:lnTo>
                <a:lnTo>
                  <a:pt x="48" y="191"/>
                </a:lnTo>
                <a:lnTo>
                  <a:pt x="50" y="187"/>
                </a:lnTo>
                <a:lnTo>
                  <a:pt x="53" y="187"/>
                </a:lnTo>
                <a:lnTo>
                  <a:pt x="63" y="189"/>
                </a:lnTo>
                <a:lnTo>
                  <a:pt x="69" y="187"/>
                </a:lnTo>
                <a:lnTo>
                  <a:pt x="74" y="183"/>
                </a:lnTo>
                <a:lnTo>
                  <a:pt x="80" y="175"/>
                </a:lnTo>
                <a:lnTo>
                  <a:pt x="84" y="174"/>
                </a:lnTo>
                <a:lnTo>
                  <a:pt x="92" y="170"/>
                </a:lnTo>
                <a:lnTo>
                  <a:pt x="103" y="166"/>
                </a:lnTo>
                <a:lnTo>
                  <a:pt x="107" y="164"/>
                </a:lnTo>
                <a:lnTo>
                  <a:pt x="113" y="156"/>
                </a:lnTo>
                <a:lnTo>
                  <a:pt x="138" y="135"/>
                </a:lnTo>
                <a:lnTo>
                  <a:pt x="147" y="128"/>
                </a:lnTo>
                <a:lnTo>
                  <a:pt x="155" y="120"/>
                </a:lnTo>
                <a:lnTo>
                  <a:pt x="159" y="116"/>
                </a:lnTo>
                <a:lnTo>
                  <a:pt x="172" y="97"/>
                </a:lnTo>
                <a:lnTo>
                  <a:pt x="182" y="82"/>
                </a:lnTo>
                <a:lnTo>
                  <a:pt x="193" y="57"/>
                </a:lnTo>
                <a:lnTo>
                  <a:pt x="199" y="51"/>
                </a:lnTo>
                <a:lnTo>
                  <a:pt x="217" y="15"/>
                </a:lnTo>
                <a:lnTo>
                  <a:pt x="218" y="13"/>
                </a:lnTo>
                <a:lnTo>
                  <a:pt x="226" y="7"/>
                </a:lnTo>
                <a:lnTo>
                  <a:pt x="232" y="2"/>
                </a:lnTo>
                <a:lnTo>
                  <a:pt x="234" y="0"/>
                </a:lnTo>
                <a:lnTo>
                  <a:pt x="236" y="2"/>
                </a:lnTo>
                <a:lnTo>
                  <a:pt x="249" y="11"/>
                </a:lnTo>
                <a:lnTo>
                  <a:pt x="253" y="13"/>
                </a:lnTo>
                <a:lnTo>
                  <a:pt x="255" y="19"/>
                </a:lnTo>
                <a:lnTo>
                  <a:pt x="259" y="24"/>
                </a:lnTo>
                <a:lnTo>
                  <a:pt x="261" y="32"/>
                </a:lnTo>
                <a:lnTo>
                  <a:pt x="261" y="36"/>
                </a:lnTo>
                <a:lnTo>
                  <a:pt x="265" y="42"/>
                </a:lnTo>
                <a:lnTo>
                  <a:pt x="272" y="63"/>
                </a:lnTo>
                <a:lnTo>
                  <a:pt x="274" y="67"/>
                </a:lnTo>
                <a:lnTo>
                  <a:pt x="276" y="70"/>
                </a:lnTo>
                <a:lnTo>
                  <a:pt x="284" y="74"/>
                </a:lnTo>
                <a:lnTo>
                  <a:pt x="286" y="78"/>
                </a:lnTo>
                <a:lnTo>
                  <a:pt x="288" y="80"/>
                </a:lnTo>
                <a:lnTo>
                  <a:pt x="288" y="84"/>
                </a:lnTo>
                <a:lnTo>
                  <a:pt x="286" y="88"/>
                </a:lnTo>
                <a:lnTo>
                  <a:pt x="284" y="93"/>
                </a:lnTo>
                <a:lnTo>
                  <a:pt x="282" y="99"/>
                </a:lnTo>
                <a:lnTo>
                  <a:pt x="280" y="107"/>
                </a:lnTo>
                <a:lnTo>
                  <a:pt x="280" y="116"/>
                </a:lnTo>
                <a:lnTo>
                  <a:pt x="282" y="120"/>
                </a:lnTo>
                <a:lnTo>
                  <a:pt x="282" y="122"/>
                </a:lnTo>
                <a:lnTo>
                  <a:pt x="282" y="124"/>
                </a:lnTo>
                <a:lnTo>
                  <a:pt x="280" y="128"/>
                </a:lnTo>
                <a:lnTo>
                  <a:pt x="276" y="131"/>
                </a:lnTo>
                <a:lnTo>
                  <a:pt x="274" y="133"/>
                </a:lnTo>
                <a:lnTo>
                  <a:pt x="276" y="137"/>
                </a:lnTo>
                <a:lnTo>
                  <a:pt x="280" y="149"/>
                </a:lnTo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65" name="Freeform 475"/>
          <p:cNvSpPr>
            <a:spLocks/>
          </p:cNvSpPr>
          <p:nvPr/>
        </p:nvSpPr>
        <p:spPr bwMode="auto">
          <a:xfrm>
            <a:off x="5716589" y="5543551"/>
            <a:ext cx="155575" cy="327025"/>
          </a:xfrm>
          <a:custGeom>
            <a:avLst/>
            <a:gdLst>
              <a:gd name="T0" fmla="*/ 2147483647 w 142"/>
              <a:gd name="T1" fmla="*/ 2147483647 h 206"/>
              <a:gd name="T2" fmla="*/ 2147483647 w 142"/>
              <a:gd name="T3" fmla="*/ 2147483647 h 206"/>
              <a:gd name="T4" fmla="*/ 2147483647 w 142"/>
              <a:gd name="T5" fmla="*/ 2147483647 h 206"/>
              <a:gd name="T6" fmla="*/ 2147483647 w 142"/>
              <a:gd name="T7" fmla="*/ 2147483647 h 206"/>
              <a:gd name="T8" fmla="*/ 2147483647 w 142"/>
              <a:gd name="T9" fmla="*/ 2147483647 h 206"/>
              <a:gd name="T10" fmla="*/ 2147483647 w 142"/>
              <a:gd name="T11" fmla="*/ 2147483647 h 206"/>
              <a:gd name="T12" fmla="*/ 2147483647 w 142"/>
              <a:gd name="T13" fmla="*/ 2147483647 h 206"/>
              <a:gd name="T14" fmla="*/ 2147483647 w 142"/>
              <a:gd name="T15" fmla="*/ 2147483647 h 206"/>
              <a:gd name="T16" fmla="*/ 2147483647 w 142"/>
              <a:gd name="T17" fmla="*/ 2147483647 h 206"/>
              <a:gd name="T18" fmla="*/ 2147483647 w 142"/>
              <a:gd name="T19" fmla="*/ 2147483647 h 206"/>
              <a:gd name="T20" fmla="*/ 2147483647 w 142"/>
              <a:gd name="T21" fmla="*/ 2147483647 h 206"/>
              <a:gd name="T22" fmla="*/ 2147483647 w 142"/>
              <a:gd name="T23" fmla="*/ 2147483647 h 206"/>
              <a:gd name="T24" fmla="*/ 2147483647 w 142"/>
              <a:gd name="T25" fmla="*/ 2147483647 h 206"/>
              <a:gd name="T26" fmla="*/ 2147483647 w 142"/>
              <a:gd name="T27" fmla="*/ 2147483647 h 206"/>
              <a:gd name="T28" fmla="*/ 2147483647 w 142"/>
              <a:gd name="T29" fmla="*/ 2147483647 h 206"/>
              <a:gd name="T30" fmla="*/ 2147483647 w 142"/>
              <a:gd name="T31" fmla="*/ 2147483647 h 206"/>
              <a:gd name="T32" fmla="*/ 2147483647 w 142"/>
              <a:gd name="T33" fmla="*/ 2147483647 h 206"/>
              <a:gd name="T34" fmla="*/ 2147483647 w 142"/>
              <a:gd name="T35" fmla="*/ 2147483647 h 206"/>
              <a:gd name="T36" fmla="*/ 2147483647 w 142"/>
              <a:gd name="T37" fmla="*/ 2147483647 h 206"/>
              <a:gd name="T38" fmla="*/ 2147483647 w 142"/>
              <a:gd name="T39" fmla="*/ 2147483647 h 206"/>
              <a:gd name="T40" fmla="*/ 2147483647 w 142"/>
              <a:gd name="T41" fmla="*/ 2147483647 h 206"/>
              <a:gd name="T42" fmla="*/ 2147483647 w 142"/>
              <a:gd name="T43" fmla="*/ 2147483647 h 206"/>
              <a:gd name="T44" fmla="*/ 2147483647 w 142"/>
              <a:gd name="T45" fmla="*/ 2147483647 h 206"/>
              <a:gd name="T46" fmla="*/ 2147483647 w 142"/>
              <a:gd name="T47" fmla="*/ 2147483647 h 206"/>
              <a:gd name="T48" fmla="*/ 2147483647 w 142"/>
              <a:gd name="T49" fmla="*/ 2147483647 h 206"/>
              <a:gd name="T50" fmla="*/ 2147483647 w 142"/>
              <a:gd name="T51" fmla="*/ 2147483647 h 206"/>
              <a:gd name="T52" fmla="*/ 2147483647 w 142"/>
              <a:gd name="T53" fmla="*/ 2147483647 h 206"/>
              <a:gd name="T54" fmla="*/ 2147483647 w 142"/>
              <a:gd name="T55" fmla="*/ 2147483647 h 206"/>
              <a:gd name="T56" fmla="*/ 0 w 142"/>
              <a:gd name="T57" fmla="*/ 2147483647 h 206"/>
              <a:gd name="T58" fmla="*/ 2147483647 w 142"/>
              <a:gd name="T59" fmla="*/ 2147483647 h 206"/>
              <a:gd name="T60" fmla="*/ 2147483647 w 142"/>
              <a:gd name="T61" fmla="*/ 2147483647 h 206"/>
              <a:gd name="T62" fmla="*/ 2147483647 w 142"/>
              <a:gd name="T63" fmla="*/ 2147483647 h 206"/>
              <a:gd name="T64" fmla="*/ 2147483647 w 142"/>
              <a:gd name="T65" fmla="*/ 2147483647 h 206"/>
              <a:gd name="T66" fmla="*/ 2147483647 w 142"/>
              <a:gd name="T67" fmla="*/ 2147483647 h 206"/>
              <a:gd name="T68" fmla="*/ 2147483647 w 142"/>
              <a:gd name="T69" fmla="*/ 2147483647 h 206"/>
              <a:gd name="T70" fmla="*/ 2147483647 w 142"/>
              <a:gd name="T71" fmla="*/ 0 h 206"/>
              <a:gd name="T72" fmla="*/ 2147483647 w 142"/>
              <a:gd name="T73" fmla="*/ 2147483647 h 206"/>
              <a:gd name="T74" fmla="*/ 2147483647 w 142"/>
              <a:gd name="T75" fmla="*/ 2147483647 h 206"/>
              <a:gd name="T76" fmla="*/ 2147483647 w 142"/>
              <a:gd name="T77" fmla="*/ 2147483647 h 206"/>
              <a:gd name="T78" fmla="*/ 2147483647 w 142"/>
              <a:gd name="T79" fmla="*/ 2147483647 h 206"/>
              <a:gd name="T80" fmla="*/ 2147483647 w 142"/>
              <a:gd name="T81" fmla="*/ 2147483647 h 206"/>
              <a:gd name="T82" fmla="*/ 2147483647 w 142"/>
              <a:gd name="T83" fmla="*/ 2147483647 h 206"/>
              <a:gd name="T84" fmla="*/ 2147483647 w 142"/>
              <a:gd name="T85" fmla="*/ 2147483647 h 206"/>
              <a:gd name="T86" fmla="*/ 2147483647 w 142"/>
              <a:gd name="T87" fmla="*/ 2147483647 h 206"/>
              <a:gd name="T88" fmla="*/ 2147483647 w 142"/>
              <a:gd name="T89" fmla="*/ 2147483647 h 206"/>
              <a:gd name="T90" fmla="*/ 2147483647 w 142"/>
              <a:gd name="T91" fmla="*/ 2147483647 h 206"/>
              <a:gd name="T92" fmla="*/ 2147483647 w 142"/>
              <a:gd name="T93" fmla="*/ 2147483647 h 206"/>
              <a:gd name="T94" fmla="*/ 2147483647 w 142"/>
              <a:gd name="T95" fmla="*/ 2147483647 h 206"/>
              <a:gd name="T96" fmla="*/ 2147483647 w 142"/>
              <a:gd name="T97" fmla="*/ 2147483647 h 206"/>
              <a:gd name="T98" fmla="*/ 2147483647 w 142"/>
              <a:gd name="T99" fmla="*/ 2147483647 h 206"/>
              <a:gd name="T100" fmla="*/ 2147483647 w 142"/>
              <a:gd name="T101" fmla="*/ 2147483647 h 206"/>
              <a:gd name="T102" fmla="*/ 2147483647 w 142"/>
              <a:gd name="T103" fmla="*/ 2147483647 h 206"/>
              <a:gd name="T104" fmla="*/ 2147483647 w 142"/>
              <a:gd name="T105" fmla="*/ 2147483647 h 20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42"/>
              <a:gd name="T160" fmla="*/ 0 h 206"/>
              <a:gd name="T161" fmla="*/ 142 w 142"/>
              <a:gd name="T162" fmla="*/ 206 h 20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42" h="206">
                <a:moveTo>
                  <a:pt x="126" y="143"/>
                </a:moveTo>
                <a:lnTo>
                  <a:pt x="126" y="145"/>
                </a:lnTo>
                <a:lnTo>
                  <a:pt x="124" y="149"/>
                </a:lnTo>
                <a:lnTo>
                  <a:pt x="122" y="151"/>
                </a:lnTo>
                <a:lnTo>
                  <a:pt x="122" y="154"/>
                </a:lnTo>
                <a:lnTo>
                  <a:pt x="122" y="156"/>
                </a:lnTo>
                <a:lnTo>
                  <a:pt x="119" y="160"/>
                </a:lnTo>
                <a:lnTo>
                  <a:pt x="119" y="162"/>
                </a:lnTo>
                <a:lnTo>
                  <a:pt x="119" y="166"/>
                </a:lnTo>
                <a:lnTo>
                  <a:pt x="120" y="166"/>
                </a:lnTo>
                <a:lnTo>
                  <a:pt x="120" y="168"/>
                </a:lnTo>
                <a:lnTo>
                  <a:pt x="122" y="170"/>
                </a:lnTo>
                <a:lnTo>
                  <a:pt x="122" y="172"/>
                </a:lnTo>
                <a:lnTo>
                  <a:pt x="120" y="175"/>
                </a:lnTo>
                <a:lnTo>
                  <a:pt x="119" y="175"/>
                </a:lnTo>
                <a:lnTo>
                  <a:pt x="117" y="175"/>
                </a:lnTo>
                <a:lnTo>
                  <a:pt x="115" y="175"/>
                </a:lnTo>
                <a:lnTo>
                  <a:pt x="109" y="174"/>
                </a:lnTo>
                <a:lnTo>
                  <a:pt x="107" y="174"/>
                </a:lnTo>
                <a:lnTo>
                  <a:pt x="107" y="175"/>
                </a:lnTo>
                <a:lnTo>
                  <a:pt x="107" y="177"/>
                </a:lnTo>
                <a:lnTo>
                  <a:pt x="109" y="179"/>
                </a:lnTo>
                <a:lnTo>
                  <a:pt x="109" y="181"/>
                </a:lnTo>
                <a:lnTo>
                  <a:pt x="109" y="185"/>
                </a:lnTo>
                <a:lnTo>
                  <a:pt x="107" y="187"/>
                </a:lnTo>
                <a:lnTo>
                  <a:pt x="103" y="185"/>
                </a:lnTo>
                <a:lnTo>
                  <a:pt x="101" y="187"/>
                </a:lnTo>
                <a:lnTo>
                  <a:pt x="97" y="191"/>
                </a:lnTo>
                <a:lnTo>
                  <a:pt x="95" y="193"/>
                </a:lnTo>
                <a:lnTo>
                  <a:pt x="95" y="195"/>
                </a:lnTo>
                <a:lnTo>
                  <a:pt x="95" y="198"/>
                </a:lnTo>
                <a:lnTo>
                  <a:pt x="94" y="200"/>
                </a:lnTo>
                <a:lnTo>
                  <a:pt x="92" y="200"/>
                </a:lnTo>
                <a:lnTo>
                  <a:pt x="88" y="202"/>
                </a:lnTo>
                <a:lnTo>
                  <a:pt x="86" y="204"/>
                </a:lnTo>
                <a:lnTo>
                  <a:pt x="86" y="206"/>
                </a:lnTo>
                <a:lnTo>
                  <a:pt x="84" y="206"/>
                </a:lnTo>
                <a:lnTo>
                  <a:pt x="84" y="204"/>
                </a:lnTo>
                <a:lnTo>
                  <a:pt x="80" y="202"/>
                </a:lnTo>
                <a:lnTo>
                  <a:pt x="78" y="202"/>
                </a:lnTo>
                <a:lnTo>
                  <a:pt x="76" y="200"/>
                </a:lnTo>
                <a:lnTo>
                  <a:pt x="74" y="198"/>
                </a:lnTo>
                <a:lnTo>
                  <a:pt x="74" y="196"/>
                </a:lnTo>
                <a:lnTo>
                  <a:pt x="69" y="195"/>
                </a:lnTo>
                <a:lnTo>
                  <a:pt x="67" y="195"/>
                </a:lnTo>
                <a:lnTo>
                  <a:pt x="67" y="193"/>
                </a:lnTo>
                <a:lnTo>
                  <a:pt x="65" y="193"/>
                </a:lnTo>
                <a:lnTo>
                  <a:pt x="65" y="189"/>
                </a:lnTo>
                <a:lnTo>
                  <a:pt x="63" y="185"/>
                </a:lnTo>
                <a:lnTo>
                  <a:pt x="63" y="181"/>
                </a:lnTo>
                <a:lnTo>
                  <a:pt x="61" y="179"/>
                </a:lnTo>
                <a:lnTo>
                  <a:pt x="59" y="175"/>
                </a:lnTo>
                <a:lnTo>
                  <a:pt x="57" y="174"/>
                </a:lnTo>
                <a:lnTo>
                  <a:pt x="57" y="172"/>
                </a:lnTo>
                <a:lnTo>
                  <a:pt x="55" y="168"/>
                </a:lnTo>
                <a:lnTo>
                  <a:pt x="53" y="166"/>
                </a:lnTo>
                <a:lnTo>
                  <a:pt x="51" y="166"/>
                </a:lnTo>
                <a:lnTo>
                  <a:pt x="49" y="164"/>
                </a:lnTo>
                <a:lnTo>
                  <a:pt x="46" y="164"/>
                </a:lnTo>
                <a:lnTo>
                  <a:pt x="42" y="160"/>
                </a:lnTo>
                <a:lnTo>
                  <a:pt x="36" y="156"/>
                </a:lnTo>
                <a:lnTo>
                  <a:pt x="30" y="154"/>
                </a:lnTo>
                <a:lnTo>
                  <a:pt x="28" y="153"/>
                </a:lnTo>
                <a:lnTo>
                  <a:pt x="26" y="151"/>
                </a:lnTo>
                <a:lnTo>
                  <a:pt x="26" y="145"/>
                </a:lnTo>
                <a:lnTo>
                  <a:pt x="26" y="143"/>
                </a:lnTo>
                <a:lnTo>
                  <a:pt x="26" y="141"/>
                </a:lnTo>
                <a:lnTo>
                  <a:pt x="24" y="137"/>
                </a:lnTo>
                <a:lnTo>
                  <a:pt x="23" y="135"/>
                </a:lnTo>
                <a:lnTo>
                  <a:pt x="23" y="132"/>
                </a:lnTo>
                <a:lnTo>
                  <a:pt x="19" y="130"/>
                </a:lnTo>
                <a:lnTo>
                  <a:pt x="19" y="126"/>
                </a:lnTo>
                <a:lnTo>
                  <a:pt x="17" y="122"/>
                </a:lnTo>
                <a:lnTo>
                  <a:pt x="17" y="120"/>
                </a:lnTo>
                <a:lnTo>
                  <a:pt x="15" y="118"/>
                </a:lnTo>
                <a:lnTo>
                  <a:pt x="9" y="116"/>
                </a:lnTo>
                <a:lnTo>
                  <a:pt x="7" y="116"/>
                </a:lnTo>
                <a:lnTo>
                  <a:pt x="7" y="114"/>
                </a:lnTo>
                <a:lnTo>
                  <a:pt x="9" y="112"/>
                </a:lnTo>
                <a:lnTo>
                  <a:pt x="13" y="109"/>
                </a:lnTo>
                <a:lnTo>
                  <a:pt x="13" y="107"/>
                </a:lnTo>
                <a:lnTo>
                  <a:pt x="13" y="103"/>
                </a:lnTo>
                <a:lnTo>
                  <a:pt x="11" y="99"/>
                </a:lnTo>
                <a:lnTo>
                  <a:pt x="9" y="97"/>
                </a:lnTo>
                <a:lnTo>
                  <a:pt x="9" y="95"/>
                </a:lnTo>
                <a:lnTo>
                  <a:pt x="9" y="91"/>
                </a:lnTo>
                <a:lnTo>
                  <a:pt x="9" y="89"/>
                </a:lnTo>
                <a:lnTo>
                  <a:pt x="9" y="88"/>
                </a:lnTo>
                <a:lnTo>
                  <a:pt x="9" y="84"/>
                </a:lnTo>
                <a:lnTo>
                  <a:pt x="11" y="80"/>
                </a:lnTo>
                <a:lnTo>
                  <a:pt x="11" y="78"/>
                </a:lnTo>
                <a:lnTo>
                  <a:pt x="11" y="72"/>
                </a:lnTo>
                <a:lnTo>
                  <a:pt x="11" y="70"/>
                </a:lnTo>
                <a:lnTo>
                  <a:pt x="11" y="68"/>
                </a:lnTo>
                <a:lnTo>
                  <a:pt x="9" y="67"/>
                </a:lnTo>
                <a:lnTo>
                  <a:pt x="7" y="67"/>
                </a:lnTo>
                <a:lnTo>
                  <a:pt x="5" y="67"/>
                </a:lnTo>
                <a:lnTo>
                  <a:pt x="3" y="67"/>
                </a:lnTo>
                <a:lnTo>
                  <a:pt x="1" y="67"/>
                </a:lnTo>
                <a:lnTo>
                  <a:pt x="0" y="65"/>
                </a:lnTo>
                <a:lnTo>
                  <a:pt x="1" y="65"/>
                </a:lnTo>
                <a:lnTo>
                  <a:pt x="1" y="63"/>
                </a:lnTo>
                <a:lnTo>
                  <a:pt x="7" y="59"/>
                </a:lnTo>
                <a:lnTo>
                  <a:pt x="9" y="57"/>
                </a:lnTo>
                <a:lnTo>
                  <a:pt x="9" y="55"/>
                </a:lnTo>
                <a:lnTo>
                  <a:pt x="9" y="53"/>
                </a:lnTo>
                <a:lnTo>
                  <a:pt x="11" y="49"/>
                </a:lnTo>
                <a:lnTo>
                  <a:pt x="11" y="47"/>
                </a:lnTo>
                <a:lnTo>
                  <a:pt x="11" y="36"/>
                </a:lnTo>
                <a:lnTo>
                  <a:pt x="13" y="30"/>
                </a:lnTo>
                <a:lnTo>
                  <a:pt x="15" y="28"/>
                </a:lnTo>
                <a:lnTo>
                  <a:pt x="21" y="25"/>
                </a:lnTo>
                <a:lnTo>
                  <a:pt x="21" y="23"/>
                </a:lnTo>
                <a:lnTo>
                  <a:pt x="21" y="19"/>
                </a:lnTo>
                <a:lnTo>
                  <a:pt x="23" y="19"/>
                </a:lnTo>
                <a:lnTo>
                  <a:pt x="23" y="17"/>
                </a:lnTo>
                <a:lnTo>
                  <a:pt x="24" y="15"/>
                </a:lnTo>
                <a:lnTo>
                  <a:pt x="26" y="13"/>
                </a:lnTo>
                <a:lnTo>
                  <a:pt x="28" y="11"/>
                </a:lnTo>
                <a:lnTo>
                  <a:pt x="30" y="9"/>
                </a:lnTo>
                <a:lnTo>
                  <a:pt x="32" y="3"/>
                </a:lnTo>
                <a:lnTo>
                  <a:pt x="32" y="2"/>
                </a:lnTo>
                <a:lnTo>
                  <a:pt x="32" y="0"/>
                </a:lnTo>
                <a:lnTo>
                  <a:pt x="40" y="3"/>
                </a:lnTo>
                <a:lnTo>
                  <a:pt x="47" y="15"/>
                </a:lnTo>
                <a:lnTo>
                  <a:pt x="49" y="17"/>
                </a:lnTo>
                <a:lnTo>
                  <a:pt x="51" y="21"/>
                </a:lnTo>
                <a:lnTo>
                  <a:pt x="53" y="21"/>
                </a:lnTo>
                <a:lnTo>
                  <a:pt x="55" y="23"/>
                </a:lnTo>
                <a:lnTo>
                  <a:pt x="61" y="30"/>
                </a:lnTo>
                <a:lnTo>
                  <a:pt x="63" y="36"/>
                </a:lnTo>
                <a:lnTo>
                  <a:pt x="65" y="36"/>
                </a:lnTo>
                <a:lnTo>
                  <a:pt x="67" y="40"/>
                </a:lnTo>
                <a:lnTo>
                  <a:pt x="69" y="42"/>
                </a:lnTo>
                <a:lnTo>
                  <a:pt x="71" y="44"/>
                </a:lnTo>
                <a:lnTo>
                  <a:pt x="72" y="46"/>
                </a:lnTo>
                <a:lnTo>
                  <a:pt x="76" y="46"/>
                </a:lnTo>
                <a:lnTo>
                  <a:pt x="84" y="46"/>
                </a:lnTo>
                <a:lnTo>
                  <a:pt x="88" y="47"/>
                </a:lnTo>
                <a:lnTo>
                  <a:pt x="92" y="47"/>
                </a:lnTo>
                <a:lnTo>
                  <a:pt x="97" y="51"/>
                </a:lnTo>
                <a:lnTo>
                  <a:pt x="99" y="51"/>
                </a:lnTo>
                <a:lnTo>
                  <a:pt x="101" y="53"/>
                </a:lnTo>
                <a:lnTo>
                  <a:pt x="105" y="55"/>
                </a:lnTo>
                <a:lnTo>
                  <a:pt x="105" y="57"/>
                </a:lnTo>
                <a:lnTo>
                  <a:pt x="109" y="59"/>
                </a:lnTo>
                <a:lnTo>
                  <a:pt x="113" y="61"/>
                </a:lnTo>
                <a:lnTo>
                  <a:pt x="119" y="65"/>
                </a:lnTo>
                <a:lnTo>
                  <a:pt x="120" y="65"/>
                </a:lnTo>
                <a:lnTo>
                  <a:pt x="122" y="65"/>
                </a:lnTo>
                <a:lnTo>
                  <a:pt x="126" y="67"/>
                </a:lnTo>
                <a:lnTo>
                  <a:pt x="128" y="67"/>
                </a:lnTo>
                <a:lnTo>
                  <a:pt x="130" y="65"/>
                </a:lnTo>
                <a:lnTo>
                  <a:pt x="132" y="63"/>
                </a:lnTo>
                <a:lnTo>
                  <a:pt x="136" y="65"/>
                </a:lnTo>
                <a:lnTo>
                  <a:pt x="138" y="67"/>
                </a:lnTo>
                <a:lnTo>
                  <a:pt x="140" y="68"/>
                </a:lnTo>
                <a:lnTo>
                  <a:pt x="142" y="68"/>
                </a:lnTo>
                <a:lnTo>
                  <a:pt x="140" y="70"/>
                </a:lnTo>
                <a:lnTo>
                  <a:pt x="138" y="72"/>
                </a:lnTo>
                <a:lnTo>
                  <a:pt x="136" y="76"/>
                </a:lnTo>
                <a:lnTo>
                  <a:pt x="136" y="78"/>
                </a:lnTo>
                <a:lnTo>
                  <a:pt x="136" y="80"/>
                </a:lnTo>
                <a:lnTo>
                  <a:pt x="138" y="84"/>
                </a:lnTo>
                <a:lnTo>
                  <a:pt x="138" y="88"/>
                </a:lnTo>
                <a:lnTo>
                  <a:pt x="136" y="89"/>
                </a:lnTo>
                <a:lnTo>
                  <a:pt x="134" y="89"/>
                </a:lnTo>
                <a:lnTo>
                  <a:pt x="132" y="91"/>
                </a:lnTo>
                <a:lnTo>
                  <a:pt x="130" y="93"/>
                </a:lnTo>
                <a:lnTo>
                  <a:pt x="128" y="95"/>
                </a:lnTo>
                <a:lnTo>
                  <a:pt x="128" y="99"/>
                </a:lnTo>
                <a:lnTo>
                  <a:pt x="128" y="101"/>
                </a:lnTo>
                <a:lnTo>
                  <a:pt x="132" y="107"/>
                </a:lnTo>
                <a:lnTo>
                  <a:pt x="132" y="109"/>
                </a:lnTo>
                <a:lnTo>
                  <a:pt x="134" y="109"/>
                </a:lnTo>
                <a:lnTo>
                  <a:pt x="134" y="110"/>
                </a:lnTo>
                <a:lnTo>
                  <a:pt x="132" y="112"/>
                </a:lnTo>
                <a:lnTo>
                  <a:pt x="128" y="114"/>
                </a:lnTo>
                <a:lnTo>
                  <a:pt x="126" y="114"/>
                </a:lnTo>
                <a:lnTo>
                  <a:pt x="126" y="116"/>
                </a:lnTo>
                <a:lnTo>
                  <a:pt x="126" y="118"/>
                </a:lnTo>
                <a:lnTo>
                  <a:pt x="128" y="120"/>
                </a:lnTo>
                <a:lnTo>
                  <a:pt x="130" y="122"/>
                </a:lnTo>
                <a:lnTo>
                  <a:pt x="130" y="126"/>
                </a:lnTo>
                <a:lnTo>
                  <a:pt x="130" y="130"/>
                </a:lnTo>
                <a:lnTo>
                  <a:pt x="126" y="137"/>
                </a:lnTo>
                <a:lnTo>
                  <a:pt x="126" y="143"/>
                </a:lnTo>
              </a:path>
            </a:pathLst>
          </a:custGeom>
          <a:solidFill>
            <a:srgbClr val="FFC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66" name="Freeform 476"/>
          <p:cNvSpPr>
            <a:spLocks/>
          </p:cNvSpPr>
          <p:nvPr/>
        </p:nvSpPr>
        <p:spPr bwMode="auto">
          <a:xfrm>
            <a:off x="5064126" y="5600701"/>
            <a:ext cx="339725" cy="366713"/>
          </a:xfrm>
          <a:custGeom>
            <a:avLst/>
            <a:gdLst>
              <a:gd name="T0" fmla="*/ 2147483647 w 309"/>
              <a:gd name="T1" fmla="*/ 2147483647 h 231"/>
              <a:gd name="T2" fmla="*/ 2147483647 w 309"/>
              <a:gd name="T3" fmla="*/ 2147483647 h 231"/>
              <a:gd name="T4" fmla="*/ 2147483647 w 309"/>
              <a:gd name="T5" fmla="*/ 2147483647 h 231"/>
              <a:gd name="T6" fmla="*/ 2147483647 w 309"/>
              <a:gd name="T7" fmla="*/ 2147483647 h 231"/>
              <a:gd name="T8" fmla="*/ 2147483647 w 309"/>
              <a:gd name="T9" fmla="*/ 2147483647 h 231"/>
              <a:gd name="T10" fmla="*/ 2147483647 w 309"/>
              <a:gd name="T11" fmla="*/ 2147483647 h 231"/>
              <a:gd name="T12" fmla="*/ 2147483647 w 309"/>
              <a:gd name="T13" fmla="*/ 2147483647 h 231"/>
              <a:gd name="T14" fmla="*/ 2147483647 w 309"/>
              <a:gd name="T15" fmla="*/ 2147483647 h 231"/>
              <a:gd name="T16" fmla="*/ 2147483647 w 309"/>
              <a:gd name="T17" fmla="*/ 2147483647 h 231"/>
              <a:gd name="T18" fmla="*/ 2147483647 w 309"/>
              <a:gd name="T19" fmla="*/ 2147483647 h 231"/>
              <a:gd name="T20" fmla="*/ 2147483647 w 309"/>
              <a:gd name="T21" fmla="*/ 2147483647 h 231"/>
              <a:gd name="T22" fmla="*/ 2147483647 w 309"/>
              <a:gd name="T23" fmla="*/ 2147483647 h 231"/>
              <a:gd name="T24" fmla="*/ 2147483647 w 309"/>
              <a:gd name="T25" fmla="*/ 2147483647 h 231"/>
              <a:gd name="T26" fmla="*/ 2147483647 w 309"/>
              <a:gd name="T27" fmla="*/ 2147483647 h 231"/>
              <a:gd name="T28" fmla="*/ 2147483647 w 309"/>
              <a:gd name="T29" fmla="*/ 2147483647 h 231"/>
              <a:gd name="T30" fmla="*/ 2147483647 w 309"/>
              <a:gd name="T31" fmla="*/ 2147483647 h 231"/>
              <a:gd name="T32" fmla="*/ 2147483647 w 309"/>
              <a:gd name="T33" fmla="*/ 2147483647 h 231"/>
              <a:gd name="T34" fmla="*/ 2147483647 w 309"/>
              <a:gd name="T35" fmla="*/ 2147483647 h 231"/>
              <a:gd name="T36" fmla="*/ 2147483647 w 309"/>
              <a:gd name="T37" fmla="*/ 2147483647 h 231"/>
              <a:gd name="T38" fmla="*/ 2147483647 w 309"/>
              <a:gd name="T39" fmla="*/ 2147483647 h 231"/>
              <a:gd name="T40" fmla="*/ 2147483647 w 309"/>
              <a:gd name="T41" fmla="*/ 2147483647 h 231"/>
              <a:gd name="T42" fmla="*/ 2147483647 w 309"/>
              <a:gd name="T43" fmla="*/ 2147483647 h 231"/>
              <a:gd name="T44" fmla="*/ 2147483647 w 309"/>
              <a:gd name="T45" fmla="*/ 2147483647 h 231"/>
              <a:gd name="T46" fmla="*/ 2147483647 w 309"/>
              <a:gd name="T47" fmla="*/ 2147483647 h 231"/>
              <a:gd name="T48" fmla="*/ 2147483647 w 309"/>
              <a:gd name="T49" fmla="*/ 2147483647 h 231"/>
              <a:gd name="T50" fmla="*/ 2147483647 w 309"/>
              <a:gd name="T51" fmla="*/ 2147483647 h 231"/>
              <a:gd name="T52" fmla="*/ 2147483647 w 309"/>
              <a:gd name="T53" fmla="*/ 2147483647 h 231"/>
              <a:gd name="T54" fmla="*/ 2147483647 w 309"/>
              <a:gd name="T55" fmla="*/ 2147483647 h 231"/>
              <a:gd name="T56" fmla="*/ 2147483647 w 309"/>
              <a:gd name="T57" fmla="*/ 2147483647 h 231"/>
              <a:gd name="T58" fmla="*/ 2147483647 w 309"/>
              <a:gd name="T59" fmla="*/ 2147483647 h 231"/>
              <a:gd name="T60" fmla="*/ 2147483647 w 309"/>
              <a:gd name="T61" fmla="*/ 2147483647 h 231"/>
              <a:gd name="T62" fmla="*/ 2147483647 w 309"/>
              <a:gd name="T63" fmla="*/ 2147483647 h 231"/>
              <a:gd name="T64" fmla="*/ 2147483647 w 309"/>
              <a:gd name="T65" fmla="*/ 2147483647 h 231"/>
              <a:gd name="T66" fmla="*/ 2147483647 w 309"/>
              <a:gd name="T67" fmla="*/ 2147483647 h 231"/>
              <a:gd name="T68" fmla="*/ 2147483647 w 309"/>
              <a:gd name="T69" fmla="*/ 0 h 231"/>
              <a:gd name="T70" fmla="*/ 2147483647 w 309"/>
              <a:gd name="T71" fmla="*/ 2147483647 h 231"/>
              <a:gd name="T72" fmla="*/ 2147483647 w 309"/>
              <a:gd name="T73" fmla="*/ 2147483647 h 231"/>
              <a:gd name="T74" fmla="*/ 2147483647 w 309"/>
              <a:gd name="T75" fmla="*/ 2147483647 h 231"/>
              <a:gd name="T76" fmla="*/ 2147483647 w 309"/>
              <a:gd name="T77" fmla="*/ 2147483647 h 231"/>
              <a:gd name="T78" fmla="*/ 2147483647 w 309"/>
              <a:gd name="T79" fmla="*/ 2147483647 h 231"/>
              <a:gd name="T80" fmla="*/ 2147483647 w 309"/>
              <a:gd name="T81" fmla="*/ 2147483647 h 231"/>
              <a:gd name="T82" fmla="*/ 2147483647 w 309"/>
              <a:gd name="T83" fmla="*/ 2147483647 h 231"/>
              <a:gd name="T84" fmla="*/ 2147483647 w 309"/>
              <a:gd name="T85" fmla="*/ 2147483647 h 231"/>
              <a:gd name="T86" fmla="*/ 2147483647 w 309"/>
              <a:gd name="T87" fmla="*/ 2147483647 h 231"/>
              <a:gd name="T88" fmla="*/ 2147483647 w 309"/>
              <a:gd name="T89" fmla="*/ 2147483647 h 231"/>
              <a:gd name="T90" fmla="*/ 2147483647 w 309"/>
              <a:gd name="T91" fmla="*/ 2147483647 h 231"/>
              <a:gd name="T92" fmla="*/ 2147483647 w 309"/>
              <a:gd name="T93" fmla="*/ 2147483647 h 231"/>
              <a:gd name="T94" fmla="*/ 2147483647 w 309"/>
              <a:gd name="T95" fmla="*/ 2147483647 h 231"/>
              <a:gd name="T96" fmla="*/ 2147483647 w 309"/>
              <a:gd name="T97" fmla="*/ 2147483647 h 231"/>
              <a:gd name="T98" fmla="*/ 2147483647 w 309"/>
              <a:gd name="T99" fmla="*/ 2147483647 h 231"/>
              <a:gd name="T100" fmla="*/ 2147483647 w 309"/>
              <a:gd name="T101" fmla="*/ 2147483647 h 231"/>
              <a:gd name="T102" fmla="*/ 2147483647 w 309"/>
              <a:gd name="T103" fmla="*/ 2147483647 h 231"/>
              <a:gd name="T104" fmla="*/ 2147483647 w 309"/>
              <a:gd name="T105" fmla="*/ 2147483647 h 231"/>
              <a:gd name="T106" fmla="*/ 2147483647 w 309"/>
              <a:gd name="T107" fmla="*/ 2147483647 h 231"/>
              <a:gd name="T108" fmla="*/ 2147483647 w 309"/>
              <a:gd name="T109" fmla="*/ 2147483647 h 23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9"/>
              <a:gd name="T166" fmla="*/ 0 h 231"/>
              <a:gd name="T167" fmla="*/ 309 w 309"/>
              <a:gd name="T168" fmla="*/ 231 h 23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9" h="231">
                <a:moveTo>
                  <a:pt x="254" y="174"/>
                </a:moveTo>
                <a:lnTo>
                  <a:pt x="254" y="180"/>
                </a:lnTo>
                <a:lnTo>
                  <a:pt x="256" y="181"/>
                </a:lnTo>
                <a:lnTo>
                  <a:pt x="258" y="183"/>
                </a:lnTo>
                <a:lnTo>
                  <a:pt x="259" y="185"/>
                </a:lnTo>
                <a:lnTo>
                  <a:pt x="261" y="187"/>
                </a:lnTo>
                <a:lnTo>
                  <a:pt x="261" y="191"/>
                </a:lnTo>
                <a:lnTo>
                  <a:pt x="263" y="193"/>
                </a:lnTo>
                <a:lnTo>
                  <a:pt x="265" y="195"/>
                </a:lnTo>
                <a:lnTo>
                  <a:pt x="267" y="199"/>
                </a:lnTo>
                <a:lnTo>
                  <a:pt x="269" y="201"/>
                </a:lnTo>
                <a:lnTo>
                  <a:pt x="269" y="203"/>
                </a:lnTo>
                <a:lnTo>
                  <a:pt x="269" y="206"/>
                </a:lnTo>
                <a:lnTo>
                  <a:pt x="269" y="210"/>
                </a:lnTo>
                <a:lnTo>
                  <a:pt x="269" y="214"/>
                </a:lnTo>
                <a:lnTo>
                  <a:pt x="267" y="216"/>
                </a:lnTo>
                <a:lnTo>
                  <a:pt x="267" y="220"/>
                </a:lnTo>
                <a:lnTo>
                  <a:pt x="267" y="222"/>
                </a:lnTo>
                <a:lnTo>
                  <a:pt x="267" y="224"/>
                </a:lnTo>
                <a:lnTo>
                  <a:pt x="265" y="225"/>
                </a:lnTo>
                <a:lnTo>
                  <a:pt x="265" y="227"/>
                </a:lnTo>
                <a:lnTo>
                  <a:pt x="267" y="229"/>
                </a:lnTo>
                <a:lnTo>
                  <a:pt x="265" y="227"/>
                </a:lnTo>
                <a:lnTo>
                  <a:pt x="263" y="224"/>
                </a:lnTo>
                <a:lnTo>
                  <a:pt x="261" y="222"/>
                </a:lnTo>
                <a:lnTo>
                  <a:pt x="259" y="222"/>
                </a:lnTo>
                <a:lnTo>
                  <a:pt x="259" y="224"/>
                </a:lnTo>
                <a:lnTo>
                  <a:pt x="259" y="225"/>
                </a:lnTo>
                <a:lnTo>
                  <a:pt x="259" y="229"/>
                </a:lnTo>
                <a:lnTo>
                  <a:pt x="258" y="229"/>
                </a:lnTo>
                <a:lnTo>
                  <a:pt x="256" y="229"/>
                </a:lnTo>
                <a:lnTo>
                  <a:pt x="254" y="231"/>
                </a:lnTo>
                <a:lnTo>
                  <a:pt x="252" y="231"/>
                </a:lnTo>
                <a:lnTo>
                  <a:pt x="250" y="231"/>
                </a:lnTo>
                <a:lnTo>
                  <a:pt x="248" y="229"/>
                </a:lnTo>
                <a:lnTo>
                  <a:pt x="246" y="225"/>
                </a:lnTo>
                <a:lnTo>
                  <a:pt x="246" y="224"/>
                </a:lnTo>
                <a:lnTo>
                  <a:pt x="244" y="222"/>
                </a:lnTo>
                <a:lnTo>
                  <a:pt x="244" y="224"/>
                </a:lnTo>
                <a:lnTo>
                  <a:pt x="242" y="224"/>
                </a:lnTo>
                <a:lnTo>
                  <a:pt x="242" y="225"/>
                </a:lnTo>
                <a:lnTo>
                  <a:pt x="240" y="225"/>
                </a:lnTo>
                <a:lnTo>
                  <a:pt x="238" y="227"/>
                </a:lnTo>
                <a:lnTo>
                  <a:pt x="236" y="225"/>
                </a:lnTo>
                <a:lnTo>
                  <a:pt x="235" y="225"/>
                </a:lnTo>
                <a:lnTo>
                  <a:pt x="233" y="225"/>
                </a:lnTo>
                <a:lnTo>
                  <a:pt x="231" y="224"/>
                </a:lnTo>
                <a:lnTo>
                  <a:pt x="229" y="222"/>
                </a:lnTo>
                <a:lnTo>
                  <a:pt x="227" y="220"/>
                </a:lnTo>
                <a:lnTo>
                  <a:pt x="219" y="218"/>
                </a:lnTo>
                <a:lnTo>
                  <a:pt x="217" y="218"/>
                </a:lnTo>
                <a:lnTo>
                  <a:pt x="217" y="216"/>
                </a:lnTo>
                <a:lnTo>
                  <a:pt x="215" y="214"/>
                </a:lnTo>
                <a:lnTo>
                  <a:pt x="210" y="212"/>
                </a:lnTo>
                <a:lnTo>
                  <a:pt x="206" y="210"/>
                </a:lnTo>
                <a:lnTo>
                  <a:pt x="202" y="210"/>
                </a:lnTo>
                <a:lnTo>
                  <a:pt x="198" y="208"/>
                </a:lnTo>
                <a:lnTo>
                  <a:pt x="196" y="208"/>
                </a:lnTo>
                <a:lnTo>
                  <a:pt x="181" y="210"/>
                </a:lnTo>
                <a:lnTo>
                  <a:pt x="177" y="210"/>
                </a:lnTo>
                <a:lnTo>
                  <a:pt x="171" y="212"/>
                </a:lnTo>
                <a:lnTo>
                  <a:pt x="169" y="212"/>
                </a:lnTo>
                <a:lnTo>
                  <a:pt x="167" y="212"/>
                </a:lnTo>
                <a:lnTo>
                  <a:pt x="165" y="212"/>
                </a:lnTo>
                <a:lnTo>
                  <a:pt x="160" y="216"/>
                </a:lnTo>
                <a:lnTo>
                  <a:pt x="158" y="216"/>
                </a:lnTo>
                <a:lnTo>
                  <a:pt x="156" y="216"/>
                </a:lnTo>
                <a:lnTo>
                  <a:pt x="154" y="220"/>
                </a:lnTo>
                <a:lnTo>
                  <a:pt x="152" y="220"/>
                </a:lnTo>
                <a:lnTo>
                  <a:pt x="148" y="220"/>
                </a:lnTo>
                <a:lnTo>
                  <a:pt x="142" y="216"/>
                </a:lnTo>
                <a:lnTo>
                  <a:pt x="137" y="214"/>
                </a:lnTo>
                <a:lnTo>
                  <a:pt x="133" y="214"/>
                </a:lnTo>
                <a:lnTo>
                  <a:pt x="127" y="212"/>
                </a:lnTo>
                <a:lnTo>
                  <a:pt x="123" y="214"/>
                </a:lnTo>
                <a:lnTo>
                  <a:pt x="121" y="214"/>
                </a:lnTo>
                <a:lnTo>
                  <a:pt x="117" y="214"/>
                </a:lnTo>
                <a:lnTo>
                  <a:pt x="116" y="214"/>
                </a:lnTo>
                <a:lnTo>
                  <a:pt x="104" y="218"/>
                </a:lnTo>
                <a:lnTo>
                  <a:pt x="100" y="218"/>
                </a:lnTo>
                <a:lnTo>
                  <a:pt x="96" y="218"/>
                </a:lnTo>
                <a:lnTo>
                  <a:pt x="94" y="218"/>
                </a:lnTo>
                <a:lnTo>
                  <a:pt x="92" y="214"/>
                </a:lnTo>
                <a:lnTo>
                  <a:pt x="92" y="210"/>
                </a:lnTo>
                <a:lnTo>
                  <a:pt x="91" y="208"/>
                </a:lnTo>
                <a:lnTo>
                  <a:pt x="89" y="208"/>
                </a:lnTo>
                <a:lnTo>
                  <a:pt x="85" y="208"/>
                </a:lnTo>
                <a:lnTo>
                  <a:pt x="83" y="210"/>
                </a:lnTo>
                <a:lnTo>
                  <a:pt x="83" y="212"/>
                </a:lnTo>
                <a:lnTo>
                  <a:pt x="81" y="212"/>
                </a:lnTo>
                <a:lnTo>
                  <a:pt x="81" y="214"/>
                </a:lnTo>
                <a:lnTo>
                  <a:pt x="75" y="212"/>
                </a:lnTo>
                <a:lnTo>
                  <a:pt x="71" y="210"/>
                </a:lnTo>
                <a:lnTo>
                  <a:pt x="68" y="210"/>
                </a:lnTo>
                <a:lnTo>
                  <a:pt x="64" y="212"/>
                </a:lnTo>
                <a:lnTo>
                  <a:pt x="62" y="214"/>
                </a:lnTo>
                <a:lnTo>
                  <a:pt x="60" y="214"/>
                </a:lnTo>
                <a:lnTo>
                  <a:pt x="56" y="212"/>
                </a:lnTo>
                <a:lnTo>
                  <a:pt x="56" y="210"/>
                </a:lnTo>
                <a:lnTo>
                  <a:pt x="54" y="208"/>
                </a:lnTo>
                <a:lnTo>
                  <a:pt x="56" y="206"/>
                </a:lnTo>
                <a:lnTo>
                  <a:pt x="58" y="204"/>
                </a:lnTo>
                <a:lnTo>
                  <a:pt x="58" y="201"/>
                </a:lnTo>
                <a:lnTo>
                  <a:pt x="56" y="197"/>
                </a:lnTo>
                <a:lnTo>
                  <a:pt x="54" y="195"/>
                </a:lnTo>
                <a:lnTo>
                  <a:pt x="56" y="193"/>
                </a:lnTo>
                <a:lnTo>
                  <a:pt x="54" y="191"/>
                </a:lnTo>
                <a:lnTo>
                  <a:pt x="52" y="191"/>
                </a:lnTo>
                <a:lnTo>
                  <a:pt x="46" y="199"/>
                </a:lnTo>
                <a:lnTo>
                  <a:pt x="43" y="203"/>
                </a:lnTo>
                <a:lnTo>
                  <a:pt x="37" y="206"/>
                </a:lnTo>
                <a:lnTo>
                  <a:pt x="35" y="208"/>
                </a:lnTo>
                <a:lnTo>
                  <a:pt x="33" y="208"/>
                </a:lnTo>
                <a:lnTo>
                  <a:pt x="31" y="206"/>
                </a:lnTo>
                <a:lnTo>
                  <a:pt x="29" y="203"/>
                </a:lnTo>
                <a:lnTo>
                  <a:pt x="29" y="199"/>
                </a:lnTo>
                <a:lnTo>
                  <a:pt x="29" y="189"/>
                </a:lnTo>
                <a:lnTo>
                  <a:pt x="29" y="185"/>
                </a:lnTo>
                <a:lnTo>
                  <a:pt x="27" y="185"/>
                </a:lnTo>
                <a:lnTo>
                  <a:pt x="25" y="189"/>
                </a:lnTo>
                <a:lnTo>
                  <a:pt x="23" y="189"/>
                </a:lnTo>
                <a:lnTo>
                  <a:pt x="21" y="187"/>
                </a:lnTo>
                <a:lnTo>
                  <a:pt x="18" y="189"/>
                </a:lnTo>
                <a:lnTo>
                  <a:pt x="16" y="187"/>
                </a:lnTo>
                <a:lnTo>
                  <a:pt x="10" y="187"/>
                </a:lnTo>
                <a:lnTo>
                  <a:pt x="8" y="187"/>
                </a:lnTo>
                <a:lnTo>
                  <a:pt x="4" y="187"/>
                </a:lnTo>
                <a:lnTo>
                  <a:pt x="2" y="187"/>
                </a:lnTo>
                <a:lnTo>
                  <a:pt x="2" y="181"/>
                </a:lnTo>
                <a:lnTo>
                  <a:pt x="0" y="180"/>
                </a:lnTo>
                <a:lnTo>
                  <a:pt x="0" y="176"/>
                </a:lnTo>
                <a:lnTo>
                  <a:pt x="0" y="174"/>
                </a:lnTo>
                <a:lnTo>
                  <a:pt x="0" y="170"/>
                </a:lnTo>
                <a:lnTo>
                  <a:pt x="2" y="166"/>
                </a:lnTo>
                <a:lnTo>
                  <a:pt x="2" y="162"/>
                </a:lnTo>
                <a:lnTo>
                  <a:pt x="4" y="157"/>
                </a:lnTo>
                <a:lnTo>
                  <a:pt x="2" y="149"/>
                </a:lnTo>
                <a:lnTo>
                  <a:pt x="2" y="145"/>
                </a:lnTo>
                <a:lnTo>
                  <a:pt x="2" y="139"/>
                </a:lnTo>
                <a:lnTo>
                  <a:pt x="2" y="136"/>
                </a:lnTo>
                <a:lnTo>
                  <a:pt x="2" y="134"/>
                </a:lnTo>
                <a:lnTo>
                  <a:pt x="2" y="130"/>
                </a:lnTo>
                <a:lnTo>
                  <a:pt x="4" y="124"/>
                </a:lnTo>
                <a:lnTo>
                  <a:pt x="6" y="120"/>
                </a:lnTo>
                <a:lnTo>
                  <a:pt x="10" y="118"/>
                </a:lnTo>
                <a:lnTo>
                  <a:pt x="12" y="115"/>
                </a:lnTo>
                <a:lnTo>
                  <a:pt x="14" y="115"/>
                </a:lnTo>
                <a:lnTo>
                  <a:pt x="16" y="113"/>
                </a:lnTo>
                <a:lnTo>
                  <a:pt x="18" y="113"/>
                </a:lnTo>
                <a:lnTo>
                  <a:pt x="20" y="113"/>
                </a:lnTo>
                <a:lnTo>
                  <a:pt x="20" y="109"/>
                </a:lnTo>
                <a:lnTo>
                  <a:pt x="20" y="107"/>
                </a:lnTo>
                <a:lnTo>
                  <a:pt x="20" y="103"/>
                </a:lnTo>
                <a:lnTo>
                  <a:pt x="21" y="99"/>
                </a:lnTo>
                <a:lnTo>
                  <a:pt x="23" y="99"/>
                </a:lnTo>
                <a:lnTo>
                  <a:pt x="23" y="97"/>
                </a:lnTo>
                <a:lnTo>
                  <a:pt x="25" y="94"/>
                </a:lnTo>
                <a:lnTo>
                  <a:pt x="27" y="92"/>
                </a:lnTo>
                <a:lnTo>
                  <a:pt x="29" y="90"/>
                </a:lnTo>
                <a:lnTo>
                  <a:pt x="31" y="82"/>
                </a:lnTo>
                <a:lnTo>
                  <a:pt x="35" y="78"/>
                </a:lnTo>
                <a:lnTo>
                  <a:pt x="37" y="74"/>
                </a:lnTo>
                <a:lnTo>
                  <a:pt x="39" y="71"/>
                </a:lnTo>
                <a:lnTo>
                  <a:pt x="39" y="67"/>
                </a:lnTo>
                <a:lnTo>
                  <a:pt x="37" y="65"/>
                </a:lnTo>
                <a:lnTo>
                  <a:pt x="39" y="63"/>
                </a:lnTo>
                <a:lnTo>
                  <a:pt x="41" y="61"/>
                </a:lnTo>
                <a:lnTo>
                  <a:pt x="41" y="57"/>
                </a:lnTo>
                <a:lnTo>
                  <a:pt x="41" y="55"/>
                </a:lnTo>
                <a:lnTo>
                  <a:pt x="44" y="53"/>
                </a:lnTo>
                <a:lnTo>
                  <a:pt x="46" y="46"/>
                </a:lnTo>
                <a:lnTo>
                  <a:pt x="48" y="44"/>
                </a:lnTo>
                <a:lnTo>
                  <a:pt x="48" y="40"/>
                </a:lnTo>
                <a:lnTo>
                  <a:pt x="48" y="38"/>
                </a:lnTo>
                <a:lnTo>
                  <a:pt x="48" y="36"/>
                </a:lnTo>
                <a:lnTo>
                  <a:pt x="48" y="32"/>
                </a:lnTo>
                <a:lnTo>
                  <a:pt x="50" y="32"/>
                </a:lnTo>
                <a:lnTo>
                  <a:pt x="52" y="32"/>
                </a:lnTo>
                <a:lnTo>
                  <a:pt x="52" y="31"/>
                </a:lnTo>
                <a:lnTo>
                  <a:pt x="52" y="29"/>
                </a:lnTo>
                <a:lnTo>
                  <a:pt x="52" y="27"/>
                </a:lnTo>
                <a:lnTo>
                  <a:pt x="54" y="25"/>
                </a:lnTo>
                <a:lnTo>
                  <a:pt x="56" y="25"/>
                </a:lnTo>
                <a:lnTo>
                  <a:pt x="56" y="23"/>
                </a:lnTo>
                <a:lnTo>
                  <a:pt x="56" y="21"/>
                </a:lnTo>
                <a:lnTo>
                  <a:pt x="54" y="19"/>
                </a:lnTo>
                <a:lnTo>
                  <a:pt x="54" y="17"/>
                </a:lnTo>
                <a:lnTo>
                  <a:pt x="52" y="17"/>
                </a:lnTo>
                <a:lnTo>
                  <a:pt x="52" y="15"/>
                </a:lnTo>
                <a:lnTo>
                  <a:pt x="50" y="13"/>
                </a:lnTo>
                <a:lnTo>
                  <a:pt x="48" y="13"/>
                </a:lnTo>
                <a:lnTo>
                  <a:pt x="48" y="11"/>
                </a:lnTo>
                <a:lnTo>
                  <a:pt x="48" y="10"/>
                </a:lnTo>
                <a:lnTo>
                  <a:pt x="46" y="8"/>
                </a:lnTo>
                <a:lnTo>
                  <a:pt x="43" y="0"/>
                </a:lnTo>
                <a:lnTo>
                  <a:pt x="44" y="0"/>
                </a:lnTo>
                <a:lnTo>
                  <a:pt x="48" y="2"/>
                </a:lnTo>
                <a:lnTo>
                  <a:pt x="50" y="2"/>
                </a:lnTo>
                <a:lnTo>
                  <a:pt x="52" y="4"/>
                </a:lnTo>
                <a:lnTo>
                  <a:pt x="54" y="4"/>
                </a:lnTo>
                <a:lnTo>
                  <a:pt x="56" y="6"/>
                </a:lnTo>
                <a:lnTo>
                  <a:pt x="58" y="8"/>
                </a:lnTo>
                <a:lnTo>
                  <a:pt x="64" y="13"/>
                </a:lnTo>
                <a:lnTo>
                  <a:pt x="69" y="17"/>
                </a:lnTo>
                <a:lnTo>
                  <a:pt x="79" y="23"/>
                </a:lnTo>
                <a:lnTo>
                  <a:pt x="83" y="25"/>
                </a:lnTo>
                <a:lnTo>
                  <a:pt x="91" y="29"/>
                </a:lnTo>
                <a:lnTo>
                  <a:pt x="96" y="29"/>
                </a:lnTo>
                <a:lnTo>
                  <a:pt x="98" y="29"/>
                </a:lnTo>
                <a:lnTo>
                  <a:pt x="98" y="31"/>
                </a:lnTo>
                <a:lnTo>
                  <a:pt x="100" y="32"/>
                </a:lnTo>
                <a:lnTo>
                  <a:pt x="102" y="34"/>
                </a:lnTo>
                <a:lnTo>
                  <a:pt x="108" y="40"/>
                </a:lnTo>
                <a:lnTo>
                  <a:pt x="110" y="42"/>
                </a:lnTo>
                <a:lnTo>
                  <a:pt x="114" y="44"/>
                </a:lnTo>
                <a:lnTo>
                  <a:pt x="116" y="46"/>
                </a:lnTo>
                <a:lnTo>
                  <a:pt x="123" y="50"/>
                </a:lnTo>
                <a:lnTo>
                  <a:pt x="125" y="50"/>
                </a:lnTo>
                <a:lnTo>
                  <a:pt x="131" y="57"/>
                </a:lnTo>
                <a:lnTo>
                  <a:pt x="133" y="59"/>
                </a:lnTo>
                <a:lnTo>
                  <a:pt x="135" y="59"/>
                </a:lnTo>
                <a:lnTo>
                  <a:pt x="137" y="61"/>
                </a:lnTo>
                <a:lnTo>
                  <a:pt x="139" y="61"/>
                </a:lnTo>
                <a:lnTo>
                  <a:pt x="140" y="61"/>
                </a:lnTo>
                <a:lnTo>
                  <a:pt x="144" y="63"/>
                </a:lnTo>
                <a:lnTo>
                  <a:pt x="148" y="67"/>
                </a:lnTo>
                <a:lnTo>
                  <a:pt x="150" y="67"/>
                </a:lnTo>
                <a:lnTo>
                  <a:pt x="150" y="69"/>
                </a:lnTo>
                <a:lnTo>
                  <a:pt x="152" y="73"/>
                </a:lnTo>
                <a:lnTo>
                  <a:pt x="152" y="74"/>
                </a:lnTo>
                <a:lnTo>
                  <a:pt x="152" y="80"/>
                </a:lnTo>
                <a:lnTo>
                  <a:pt x="152" y="84"/>
                </a:lnTo>
                <a:lnTo>
                  <a:pt x="152" y="86"/>
                </a:lnTo>
                <a:lnTo>
                  <a:pt x="154" y="90"/>
                </a:lnTo>
                <a:lnTo>
                  <a:pt x="154" y="94"/>
                </a:lnTo>
                <a:lnTo>
                  <a:pt x="154" y="96"/>
                </a:lnTo>
                <a:lnTo>
                  <a:pt x="156" y="96"/>
                </a:lnTo>
                <a:lnTo>
                  <a:pt x="158" y="97"/>
                </a:lnTo>
                <a:lnTo>
                  <a:pt x="164" y="97"/>
                </a:lnTo>
                <a:lnTo>
                  <a:pt x="165" y="97"/>
                </a:lnTo>
                <a:lnTo>
                  <a:pt x="171" y="96"/>
                </a:lnTo>
                <a:lnTo>
                  <a:pt x="173" y="96"/>
                </a:lnTo>
                <a:lnTo>
                  <a:pt x="179" y="97"/>
                </a:lnTo>
                <a:lnTo>
                  <a:pt x="183" y="97"/>
                </a:lnTo>
                <a:lnTo>
                  <a:pt x="188" y="97"/>
                </a:lnTo>
                <a:lnTo>
                  <a:pt x="190" y="99"/>
                </a:lnTo>
                <a:lnTo>
                  <a:pt x="190" y="103"/>
                </a:lnTo>
                <a:lnTo>
                  <a:pt x="192" y="103"/>
                </a:lnTo>
                <a:lnTo>
                  <a:pt x="194" y="103"/>
                </a:lnTo>
                <a:lnTo>
                  <a:pt x="196" y="101"/>
                </a:lnTo>
                <a:lnTo>
                  <a:pt x="198" y="99"/>
                </a:lnTo>
                <a:lnTo>
                  <a:pt x="200" y="103"/>
                </a:lnTo>
                <a:lnTo>
                  <a:pt x="208" y="105"/>
                </a:lnTo>
                <a:lnTo>
                  <a:pt x="210" y="107"/>
                </a:lnTo>
                <a:lnTo>
                  <a:pt x="211" y="105"/>
                </a:lnTo>
                <a:lnTo>
                  <a:pt x="215" y="105"/>
                </a:lnTo>
                <a:lnTo>
                  <a:pt x="217" y="105"/>
                </a:lnTo>
                <a:lnTo>
                  <a:pt x="223" y="105"/>
                </a:lnTo>
                <a:lnTo>
                  <a:pt x="225" y="103"/>
                </a:lnTo>
                <a:lnTo>
                  <a:pt x="227" y="101"/>
                </a:lnTo>
                <a:lnTo>
                  <a:pt x="229" y="103"/>
                </a:lnTo>
                <a:lnTo>
                  <a:pt x="233" y="105"/>
                </a:lnTo>
                <a:lnTo>
                  <a:pt x="236" y="103"/>
                </a:lnTo>
                <a:lnTo>
                  <a:pt x="242" y="101"/>
                </a:lnTo>
                <a:lnTo>
                  <a:pt x="248" y="99"/>
                </a:lnTo>
                <a:lnTo>
                  <a:pt x="252" y="99"/>
                </a:lnTo>
                <a:lnTo>
                  <a:pt x="254" y="97"/>
                </a:lnTo>
                <a:lnTo>
                  <a:pt x="256" y="97"/>
                </a:lnTo>
                <a:lnTo>
                  <a:pt x="259" y="97"/>
                </a:lnTo>
                <a:lnTo>
                  <a:pt x="259" y="96"/>
                </a:lnTo>
                <a:lnTo>
                  <a:pt x="263" y="97"/>
                </a:lnTo>
                <a:lnTo>
                  <a:pt x="267" y="99"/>
                </a:lnTo>
                <a:lnTo>
                  <a:pt x="273" y="99"/>
                </a:lnTo>
                <a:lnTo>
                  <a:pt x="273" y="101"/>
                </a:lnTo>
                <a:lnTo>
                  <a:pt x="273" y="103"/>
                </a:lnTo>
                <a:lnTo>
                  <a:pt x="277" y="107"/>
                </a:lnTo>
                <a:lnTo>
                  <a:pt x="281" y="111"/>
                </a:lnTo>
                <a:lnTo>
                  <a:pt x="281" y="113"/>
                </a:lnTo>
                <a:lnTo>
                  <a:pt x="284" y="115"/>
                </a:lnTo>
                <a:lnTo>
                  <a:pt x="286" y="117"/>
                </a:lnTo>
                <a:lnTo>
                  <a:pt x="290" y="118"/>
                </a:lnTo>
                <a:lnTo>
                  <a:pt x="292" y="120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6" y="128"/>
                </a:lnTo>
                <a:lnTo>
                  <a:pt x="298" y="130"/>
                </a:lnTo>
                <a:lnTo>
                  <a:pt x="298" y="132"/>
                </a:lnTo>
                <a:lnTo>
                  <a:pt x="300" y="132"/>
                </a:lnTo>
                <a:lnTo>
                  <a:pt x="300" y="136"/>
                </a:lnTo>
                <a:lnTo>
                  <a:pt x="300" y="138"/>
                </a:lnTo>
                <a:lnTo>
                  <a:pt x="302" y="139"/>
                </a:lnTo>
                <a:lnTo>
                  <a:pt x="304" y="143"/>
                </a:lnTo>
                <a:lnTo>
                  <a:pt x="306" y="145"/>
                </a:lnTo>
                <a:lnTo>
                  <a:pt x="306" y="147"/>
                </a:lnTo>
                <a:lnTo>
                  <a:pt x="307" y="149"/>
                </a:lnTo>
                <a:lnTo>
                  <a:pt x="309" y="151"/>
                </a:lnTo>
                <a:lnTo>
                  <a:pt x="306" y="153"/>
                </a:lnTo>
                <a:lnTo>
                  <a:pt x="304" y="157"/>
                </a:lnTo>
                <a:lnTo>
                  <a:pt x="302" y="157"/>
                </a:lnTo>
                <a:lnTo>
                  <a:pt x="300" y="157"/>
                </a:lnTo>
                <a:lnTo>
                  <a:pt x="298" y="157"/>
                </a:lnTo>
                <a:lnTo>
                  <a:pt x="298" y="159"/>
                </a:lnTo>
                <a:lnTo>
                  <a:pt x="294" y="162"/>
                </a:lnTo>
                <a:lnTo>
                  <a:pt x="288" y="168"/>
                </a:lnTo>
                <a:lnTo>
                  <a:pt x="286" y="170"/>
                </a:lnTo>
                <a:lnTo>
                  <a:pt x="281" y="172"/>
                </a:lnTo>
                <a:lnTo>
                  <a:pt x="277" y="172"/>
                </a:lnTo>
                <a:lnTo>
                  <a:pt x="273" y="172"/>
                </a:lnTo>
                <a:lnTo>
                  <a:pt x="269" y="172"/>
                </a:lnTo>
                <a:lnTo>
                  <a:pt x="265" y="172"/>
                </a:lnTo>
                <a:lnTo>
                  <a:pt x="263" y="174"/>
                </a:lnTo>
                <a:lnTo>
                  <a:pt x="261" y="174"/>
                </a:lnTo>
                <a:lnTo>
                  <a:pt x="259" y="174"/>
                </a:lnTo>
                <a:lnTo>
                  <a:pt x="256" y="174"/>
                </a:lnTo>
                <a:lnTo>
                  <a:pt x="254" y="174"/>
                </a:lnTo>
              </a:path>
            </a:pathLst>
          </a:custGeom>
          <a:solidFill>
            <a:srgbClr val="7030A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67" name="Freeform 477"/>
          <p:cNvSpPr>
            <a:spLocks/>
          </p:cNvSpPr>
          <p:nvPr/>
        </p:nvSpPr>
        <p:spPr bwMode="auto">
          <a:xfrm>
            <a:off x="4560889" y="4994853"/>
            <a:ext cx="452437" cy="456045"/>
          </a:xfrm>
          <a:custGeom>
            <a:avLst/>
            <a:gdLst>
              <a:gd name="T0" fmla="*/ 2147483647 w 412"/>
              <a:gd name="T1" fmla="*/ 2147483647 h 316"/>
              <a:gd name="T2" fmla="*/ 2147483647 w 412"/>
              <a:gd name="T3" fmla="*/ 2147483647 h 316"/>
              <a:gd name="T4" fmla="*/ 2147483647 w 412"/>
              <a:gd name="T5" fmla="*/ 2147483647 h 316"/>
              <a:gd name="T6" fmla="*/ 2147483647 w 412"/>
              <a:gd name="T7" fmla="*/ 2147483647 h 316"/>
              <a:gd name="T8" fmla="*/ 2147483647 w 412"/>
              <a:gd name="T9" fmla="*/ 2147483647 h 316"/>
              <a:gd name="T10" fmla="*/ 2147483647 w 412"/>
              <a:gd name="T11" fmla="*/ 2147483647 h 316"/>
              <a:gd name="T12" fmla="*/ 2147483647 w 412"/>
              <a:gd name="T13" fmla="*/ 2147483647 h 316"/>
              <a:gd name="T14" fmla="*/ 2147483647 w 412"/>
              <a:gd name="T15" fmla="*/ 2147483647 h 316"/>
              <a:gd name="T16" fmla="*/ 2147483647 w 412"/>
              <a:gd name="T17" fmla="*/ 2147483647 h 316"/>
              <a:gd name="T18" fmla="*/ 2147483647 w 412"/>
              <a:gd name="T19" fmla="*/ 2147483647 h 316"/>
              <a:gd name="T20" fmla="*/ 2147483647 w 412"/>
              <a:gd name="T21" fmla="*/ 2147483647 h 316"/>
              <a:gd name="T22" fmla="*/ 2147483647 w 412"/>
              <a:gd name="T23" fmla="*/ 2147483647 h 316"/>
              <a:gd name="T24" fmla="*/ 2147483647 w 412"/>
              <a:gd name="T25" fmla="*/ 2147483647 h 316"/>
              <a:gd name="T26" fmla="*/ 2147483647 w 412"/>
              <a:gd name="T27" fmla="*/ 2147483647 h 316"/>
              <a:gd name="T28" fmla="*/ 2147483647 w 412"/>
              <a:gd name="T29" fmla="*/ 2147483647 h 316"/>
              <a:gd name="T30" fmla="*/ 2147483647 w 412"/>
              <a:gd name="T31" fmla="*/ 2147483647 h 316"/>
              <a:gd name="T32" fmla="*/ 2147483647 w 412"/>
              <a:gd name="T33" fmla="*/ 2147483647 h 316"/>
              <a:gd name="T34" fmla="*/ 2147483647 w 412"/>
              <a:gd name="T35" fmla="*/ 2147483647 h 316"/>
              <a:gd name="T36" fmla="*/ 2147483647 w 412"/>
              <a:gd name="T37" fmla="*/ 2147483647 h 316"/>
              <a:gd name="T38" fmla="*/ 2147483647 w 412"/>
              <a:gd name="T39" fmla="*/ 2147483647 h 316"/>
              <a:gd name="T40" fmla="*/ 2147483647 w 412"/>
              <a:gd name="T41" fmla="*/ 2147483647 h 316"/>
              <a:gd name="T42" fmla="*/ 2147483647 w 412"/>
              <a:gd name="T43" fmla="*/ 2147483647 h 316"/>
              <a:gd name="T44" fmla="*/ 2147483647 w 412"/>
              <a:gd name="T45" fmla="*/ 2147483647 h 316"/>
              <a:gd name="T46" fmla="*/ 2147483647 w 412"/>
              <a:gd name="T47" fmla="*/ 2147483647 h 316"/>
              <a:gd name="T48" fmla="*/ 2147483647 w 412"/>
              <a:gd name="T49" fmla="*/ 2147483647 h 316"/>
              <a:gd name="T50" fmla="*/ 2147483647 w 412"/>
              <a:gd name="T51" fmla="*/ 2147483647 h 316"/>
              <a:gd name="T52" fmla="*/ 2147483647 w 412"/>
              <a:gd name="T53" fmla="*/ 2147483647 h 316"/>
              <a:gd name="T54" fmla="*/ 2147483647 w 412"/>
              <a:gd name="T55" fmla="*/ 2147483647 h 316"/>
              <a:gd name="T56" fmla="*/ 2147483647 w 412"/>
              <a:gd name="T57" fmla="*/ 2147483647 h 316"/>
              <a:gd name="T58" fmla="*/ 2147483647 w 412"/>
              <a:gd name="T59" fmla="*/ 2147483647 h 316"/>
              <a:gd name="T60" fmla="*/ 2147483647 w 412"/>
              <a:gd name="T61" fmla="*/ 2147483647 h 316"/>
              <a:gd name="T62" fmla="*/ 2147483647 w 412"/>
              <a:gd name="T63" fmla="*/ 2147483647 h 316"/>
              <a:gd name="T64" fmla="*/ 2147483647 w 412"/>
              <a:gd name="T65" fmla="*/ 2147483647 h 316"/>
              <a:gd name="T66" fmla="*/ 2147483647 w 412"/>
              <a:gd name="T67" fmla="*/ 2147483647 h 316"/>
              <a:gd name="T68" fmla="*/ 2147483647 w 412"/>
              <a:gd name="T69" fmla="*/ 2147483647 h 316"/>
              <a:gd name="T70" fmla="*/ 2147483647 w 412"/>
              <a:gd name="T71" fmla="*/ 2147483647 h 316"/>
              <a:gd name="T72" fmla="*/ 2147483647 w 412"/>
              <a:gd name="T73" fmla="*/ 2147483647 h 316"/>
              <a:gd name="T74" fmla="*/ 2147483647 w 412"/>
              <a:gd name="T75" fmla="*/ 2147483647 h 316"/>
              <a:gd name="T76" fmla="*/ 2147483647 w 412"/>
              <a:gd name="T77" fmla="*/ 2147483647 h 316"/>
              <a:gd name="T78" fmla="*/ 2147483647 w 412"/>
              <a:gd name="T79" fmla="*/ 2147483647 h 316"/>
              <a:gd name="T80" fmla="*/ 2147483647 w 412"/>
              <a:gd name="T81" fmla="*/ 2147483647 h 316"/>
              <a:gd name="T82" fmla="*/ 2147483647 w 412"/>
              <a:gd name="T83" fmla="*/ 2147483647 h 316"/>
              <a:gd name="T84" fmla="*/ 2147483647 w 412"/>
              <a:gd name="T85" fmla="*/ 2147483647 h 316"/>
              <a:gd name="T86" fmla="*/ 2147483647 w 412"/>
              <a:gd name="T87" fmla="*/ 2147483647 h 316"/>
              <a:gd name="T88" fmla="*/ 2147483647 w 412"/>
              <a:gd name="T89" fmla="*/ 2147483647 h 316"/>
              <a:gd name="T90" fmla="*/ 2147483647 w 412"/>
              <a:gd name="T91" fmla="*/ 2147483647 h 316"/>
              <a:gd name="T92" fmla="*/ 2147483647 w 412"/>
              <a:gd name="T93" fmla="*/ 2147483647 h 316"/>
              <a:gd name="T94" fmla="*/ 2147483647 w 412"/>
              <a:gd name="T95" fmla="*/ 2147483647 h 316"/>
              <a:gd name="T96" fmla="*/ 2147483647 w 412"/>
              <a:gd name="T97" fmla="*/ 2147483647 h 316"/>
              <a:gd name="T98" fmla="*/ 2147483647 w 412"/>
              <a:gd name="T99" fmla="*/ 2147483647 h 316"/>
              <a:gd name="T100" fmla="*/ 2147483647 w 412"/>
              <a:gd name="T101" fmla="*/ 2147483647 h 316"/>
              <a:gd name="T102" fmla="*/ 2147483647 w 412"/>
              <a:gd name="T103" fmla="*/ 2147483647 h 316"/>
              <a:gd name="T104" fmla="*/ 2147483647 w 412"/>
              <a:gd name="T105" fmla="*/ 2147483647 h 316"/>
              <a:gd name="T106" fmla="*/ 2147483647 w 412"/>
              <a:gd name="T107" fmla="*/ 2147483647 h 316"/>
              <a:gd name="T108" fmla="*/ 2147483647 w 412"/>
              <a:gd name="T109" fmla="*/ 2147483647 h 316"/>
              <a:gd name="T110" fmla="*/ 2147483647 w 412"/>
              <a:gd name="T111" fmla="*/ 2147483647 h 316"/>
              <a:gd name="T112" fmla="*/ 2147483647 w 412"/>
              <a:gd name="T113" fmla="*/ 2147483647 h 316"/>
              <a:gd name="T114" fmla="*/ 2147483647 w 412"/>
              <a:gd name="T115" fmla="*/ 2147483647 h 316"/>
              <a:gd name="T116" fmla="*/ 2147483647 w 412"/>
              <a:gd name="T117" fmla="*/ 2147483647 h 31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12"/>
              <a:gd name="T178" fmla="*/ 0 h 316"/>
              <a:gd name="T179" fmla="*/ 412 w 412"/>
              <a:gd name="T180" fmla="*/ 316 h 31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12" h="316">
                <a:moveTo>
                  <a:pt x="167" y="4"/>
                </a:moveTo>
                <a:lnTo>
                  <a:pt x="170" y="4"/>
                </a:lnTo>
                <a:lnTo>
                  <a:pt x="174" y="4"/>
                </a:lnTo>
                <a:lnTo>
                  <a:pt x="178" y="4"/>
                </a:lnTo>
                <a:lnTo>
                  <a:pt x="182" y="4"/>
                </a:lnTo>
                <a:lnTo>
                  <a:pt x="184" y="4"/>
                </a:lnTo>
                <a:lnTo>
                  <a:pt x="186" y="4"/>
                </a:lnTo>
                <a:lnTo>
                  <a:pt x="190" y="6"/>
                </a:lnTo>
                <a:lnTo>
                  <a:pt x="192" y="8"/>
                </a:lnTo>
                <a:lnTo>
                  <a:pt x="193" y="6"/>
                </a:lnTo>
                <a:lnTo>
                  <a:pt x="195" y="4"/>
                </a:lnTo>
                <a:lnTo>
                  <a:pt x="197" y="0"/>
                </a:lnTo>
                <a:lnTo>
                  <a:pt x="199" y="0"/>
                </a:lnTo>
                <a:lnTo>
                  <a:pt x="201" y="0"/>
                </a:lnTo>
                <a:lnTo>
                  <a:pt x="201" y="2"/>
                </a:lnTo>
                <a:lnTo>
                  <a:pt x="203" y="6"/>
                </a:lnTo>
                <a:lnTo>
                  <a:pt x="205" y="8"/>
                </a:lnTo>
                <a:lnTo>
                  <a:pt x="207" y="10"/>
                </a:lnTo>
                <a:lnTo>
                  <a:pt x="211" y="12"/>
                </a:lnTo>
                <a:lnTo>
                  <a:pt x="213" y="14"/>
                </a:lnTo>
                <a:lnTo>
                  <a:pt x="216" y="16"/>
                </a:lnTo>
                <a:lnTo>
                  <a:pt x="218" y="16"/>
                </a:lnTo>
                <a:lnTo>
                  <a:pt x="224" y="21"/>
                </a:lnTo>
                <a:lnTo>
                  <a:pt x="228" y="23"/>
                </a:lnTo>
                <a:lnTo>
                  <a:pt x="228" y="25"/>
                </a:lnTo>
                <a:lnTo>
                  <a:pt x="230" y="31"/>
                </a:lnTo>
                <a:lnTo>
                  <a:pt x="230" y="33"/>
                </a:lnTo>
                <a:lnTo>
                  <a:pt x="228" y="37"/>
                </a:lnTo>
                <a:lnTo>
                  <a:pt x="228" y="41"/>
                </a:lnTo>
                <a:lnTo>
                  <a:pt x="230" y="42"/>
                </a:lnTo>
                <a:lnTo>
                  <a:pt x="232" y="42"/>
                </a:lnTo>
                <a:lnTo>
                  <a:pt x="234" y="44"/>
                </a:lnTo>
                <a:lnTo>
                  <a:pt x="241" y="44"/>
                </a:lnTo>
                <a:lnTo>
                  <a:pt x="245" y="44"/>
                </a:lnTo>
                <a:lnTo>
                  <a:pt x="247" y="46"/>
                </a:lnTo>
                <a:lnTo>
                  <a:pt x="251" y="46"/>
                </a:lnTo>
                <a:lnTo>
                  <a:pt x="251" y="48"/>
                </a:lnTo>
                <a:lnTo>
                  <a:pt x="257" y="48"/>
                </a:lnTo>
                <a:lnTo>
                  <a:pt x="263" y="52"/>
                </a:lnTo>
                <a:lnTo>
                  <a:pt x="264" y="52"/>
                </a:lnTo>
                <a:lnTo>
                  <a:pt x="266" y="52"/>
                </a:lnTo>
                <a:lnTo>
                  <a:pt x="270" y="56"/>
                </a:lnTo>
                <a:lnTo>
                  <a:pt x="272" y="58"/>
                </a:lnTo>
                <a:lnTo>
                  <a:pt x="276" y="60"/>
                </a:lnTo>
                <a:lnTo>
                  <a:pt x="280" y="58"/>
                </a:lnTo>
                <a:lnTo>
                  <a:pt x="282" y="60"/>
                </a:lnTo>
                <a:lnTo>
                  <a:pt x="282" y="62"/>
                </a:lnTo>
                <a:lnTo>
                  <a:pt x="282" y="67"/>
                </a:lnTo>
                <a:lnTo>
                  <a:pt x="282" y="71"/>
                </a:lnTo>
                <a:lnTo>
                  <a:pt x="284" y="73"/>
                </a:lnTo>
                <a:lnTo>
                  <a:pt x="287" y="75"/>
                </a:lnTo>
                <a:lnTo>
                  <a:pt x="289" y="75"/>
                </a:lnTo>
                <a:lnTo>
                  <a:pt x="291" y="77"/>
                </a:lnTo>
                <a:lnTo>
                  <a:pt x="295" y="77"/>
                </a:lnTo>
                <a:lnTo>
                  <a:pt x="299" y="79"/>
                </a:lnTo>
                <a:lnTo>
                  <a:pt x="303" y="81"/>
                </a:lnTo>
                <a:lnTo>
                  <a:pt x="307" y="83"/>
                </a:lnTo>
                <a:lnTo>
                  <a:pt x="307" y="86"/>
                </a:lnTo>
                <a:lnTo>
                  <a:pt x="309" y="88"/>
                </a:lnTo>
                <a:lnTo>
                  <a:pt x="312" y="90"/>
                </a:lnTo>
                <a:lnTo>
                  <a:pt x="314" y="92"/>
                </a:lnTo>
                <a:lnTo>
                  <a:pt x="316" y="94"/>
                </a:lnTo>
                <a:lnTo>
                  <a:pt x="318" y="98"/>
                </a:lnTo>
                <a:lnTo>
                  <a:pt x="318" y="102"/>
                </a:lnTo>
                <a:lnTo>
                  <a:pt x="318" y="104"/>
                </a:lnTo>
                <a:lnTo>
                  <a:pt x="322" y="106"/>
                </a:lnTo>
                <a:lnTo>
                  <a:pt x="324" y="107"/>
                </a:lnTo>
                <a:lnTo>
                  <a:pt x="328" y="113"/>
                </a:lnTo>
                <a:lnTo>
                  <a:pt x="330" y="115"/>
                </a:lnTo>
                <a:lnTo>
                  <a:pt x="332" y="117"/>
                </a:lnTo>
                <a:lnTo>
                  <a:pt x="334" y="119"/>
                </a:lnTo>
                <a:lnTo>
                  <a:pt x="343" y="125"/>
                </a:lnTo>
                <a:lnTo>
                  <a:pt x="347" y="128"/>
                </a:lnTo>
                <a:lnTo>
                  <a:pt x="351" y="130"/>
                </a:lnTo>
                <a:lnTo>
                  <a:pt x="357" y="132"/>
                </a:lnTo>
                <a:lnTo>
                  <a:pt x="364" y="134"/>
                </a:lnTo>
                <a:lnTo>
                  <a:pt x="368" y="134"/>
                </a:lnTo>
                <a:lnTo>
                  <a:pt x="370" y="134"/>
                </a:lnTo>
                <a:lnTo>
                  <a:pt x="372" y="134"/>
                </a:lnTo>
                <a:lnTo>
                  <a:pt x="374" y="136"/>
                </a:lnTo>
                <a:lnTo>
                  <a:pt x="376" y="138"/>
                </a:lnTo>
                <a:lnTo>
                  <a:pt x="380" y="140"/>
                </a:lnTo>
                <a:lnTo>
                  <a:pt x="380" y="142"/>
                </a:lnTo>
                <a:lnTo>
                  <a:pt x="382" y="144"/>
                </a:lnTo>
                <a:lnTo>
                  <a:pt x="382" y="149"/>
                </a:lnTo>
                <a:lnTo>
                  <a:pt x="382" y="151"/>
                </a:lnTo>
                <a:lnTo>
                  <a:pt x="385" y="157"/>
                </a:lnTo>
                <a:lnTo>
                  <a:pt x="387" y="163"/>
                </a:lnTo>
                <a:lnTo>
                  <a:pt x="389" y="167"/>
                </a:lnTo>
                <a:lnTo>
                  <a:pt x="393" y="178"/>
                </a:lnTo>
                <a:lnTo>
                  <a:pt x="397" y="180"/>
                </a:lnTo>
                <a:lnTo>
                  <a:pt x="403" y="184"/>
                </a:lnTo>
                <a:lnTo>
                  <a:pt x="405" y="184"/>
                </a:lnTo>
                <a:lnTo>
                  <a:pt x="407" y="186"/>
                </a:lnTo>
                <a:lnTo>
                  <a:pt x="405" y="190"/>
                </a:lnTo>
                <a:lnTo>
                  <a:pt x="403" y="197"/>
                </a:lnTo>
                <a:lnTo>
                  <a:pt x="403" y="201"/>
                </a:lnTo>
                <a:lnTo>
                  <a:pt x="403" y="209"/>
                </a:lnTo>
                <a:lnTo>
                  <a:pt x="403" y="214"/>
                </a:lnTo>
                <a:lnTo>
                  <a:pt x="403" y="220"/>
                </a:lnTo>
                <a:lnTo>
                  <a:pt x="407" y="226"/>
                </a:lnTo>
                <a:lnTo>
                  <a:pt x="407" y="232"/>
                </a:lnTo>
                <a:lnTo>
                  <a:pt x="408" y="235"/>
                </a:lnTo>
                <a:lnTo>
                  <a:pt x="408" y="237"/>
                </a:lnTo>
                <a:lnTo>
                  <a:pt x="410" y="241"/>
                </a:lnTo>
                <a:lnTo>
                  <a:pt x="410" y="243"/>
                </a:lnTo>
                <a:lnTo>
                  <a:pt x="410" y="245"/>
                </a:lnTo>
                <a:lnTo>
                  <a:pt x="410" y="249"/>
                </a:lnTo>
                <a:lnTo>
                  <a:pt x="408" y="253"/>
                </a:lnTo>
                <a:lnTo>
                  <a:pt x="408" y="256"/>
                </a:lnTo>
                <a:lnTo>
                  <a:pt x="408" y="262"/>
                </a:lnTo>
                <a:lnTo>
                  <a:pt x="410" y="264"/>
                </a:lnTo>
                <a:lnTo>
                  <a:pt x="412" y="268"/>
                </a:lnTo>
                <a:lnTo>
                  <a:pt x="412" y="270"/>
                </a:lnTo>
                <a:lnTo>
                  <a:pt x="412" y="274"/>
                </a:lnTo>
                <a:lnTo>
                  <a:pt x="412" y="279"/>
                </a:lnTo>
                <a:lnTo>
                  <a:pt x="412" y="281"/>
                </a:lnTo>
                <a:lnTo>
                  <a:pt x="408" y="285"/>
                </a:lnTo>
                <a:lnTo>
                  <a:pt x="408" y="287"/>
                </a:lnTo>
                <a:lnTo>
                  <a:pt x="408" y="289"/>
                </a:lnTo>
                <a:lnTo>
                  <a:pt x="410" y="293"/>
                </a:lnTo>
                <a:lnTo>
                  <a:pt x="410" y="297"/>
                </a:lnTo>
                <a:lnTo>
                  <a:pt x="410" y="299"/>
                </a:lnTo>
                <a:lnTo>
                  <a:pt x="408" y="300"/>
                </a:lnTo>
                <a:lnTo>
                  <a:pt x="408" y="304"/>
                </a:lnTo>
                <a:lnTo>
                  <a:pt x="407" y="310"/>
                </a:lnTo>
                <a:lnTo>
                  <a:pt x="405" y="314"/>
                </a:lnTo>
                <a:lnTo>
                  <a:pt x="405" y="316"/>
                </a:lnTo>
                <a:lnTo>
                  <a:pt x="403" y="312"/>
                </a:lnTo>
                <a:lnTo>
                  <a:pt x="395" y="300"/>
                </a:lnTo>
                <a:lnTo>
                  <a:pt x="393" y="299"/>
                </a:lnTo>
                <a:lnTo>
                  <a:pt x="389" y="297"/>
                </a:lnTo>
                <a:lnTo>
                  <a:pt x="387" y="295"/>
                </a:lnTo>
                <a:lnTo>
                  <a:pt x="383" y="291"/>
                </a:lnTo>
                <a:lnTo>
                  <a:pt x="378" y="285"/>
                </a:lnTo>
                <a:lnTo>
                  <a:pt x="376" y="283"/>
                </a:lnTo>
                <a:lnTo>
                  <a:pt x="374" y="279"/>
                </a:lnTo>
                <a:lnTo>
                  <a:pt x="370" y="276"/>
                </a:lnTo>
                <a:lnTo>
                  <a:pt x="364" y="270"/>
                </a:lnTo>
                <a:lnTo>
                  <a:pt x="360" y="268"/>
                </a:lnTo>
                <a:lnTo>
                  <a:pt x="360" y="264"/>
                </a:lnTo>
                <a:lnTo>
                  <a:pt x="359" y="256"/>
                </a:lnTo>
                <a:lnTo>
                  <a:pt x="357" y="255"/>
                </a:lnTo>
                <a:lnTo>
                  <a:pt x="357" y="253"/>
                </a:lnTo>
                <a:lnTo>
                  <a:pt x="355" y="249"/>
                </a:lnTo>
                <a:lnTo>
                  <a:pt x="353" y="249"/>
                </a:lnTo>
                <a:lnTo>
                  <a:pt x="351" y="249"/>
                </a:lnTo>
                <a:lnTo>
                  <a:pt x="347" y="247"/>
                </a:lnTo>
                <a:lnTo>
                  <a:pt x="345" y="245"/>
                </a:lnTo>
                <a:lnTo>
                  <a:pt x="343" y="243"/>
                </a:lnTo>
                <a:lnTo>
                  <a:pt x="341" y="241"/>
                </a:lnTo>
                <a:lnTo>
                  <a:pt x="341" y="239"/>
                </a:lnTo>
                <a:lnTo>
                  <a:pt x="341" y="237"/>
                </a:lnTo>
                <a:lnTo>
                  <a:pt x="341" y="235"/>
                </a:lnTo>
                <a:lnTo>
                  <a:pt x="339" y="234"/>
                </a:lnTo>
                <a:lnTo>
                  <a:pt x="337" y="234"/>
                </a:lnTo>
                <a:lnTo>
                  <a:pt x="335" y="234"/>
                </a:lnTo>
                <a:lnTo>
                  <a:pt x="332" y="234"/>
                </a:lnTo>
                <a:lnTo>
                  <a:pt x="332" y="232"/>
                </a:lnTo>
                <a:lnTo>
                  <a:pt x="330" y="228"/>
                </a:lnTo>
                <a:lnTo>
                  <a:pt x="320" y="224"/>
                </a:lnTo>
                <a:lnTo>
                  <a:pt x="318" y="222"/>
                </a:lnTo>
                <a:lnTo>
                  <a:pt x="314" y="220"/>
                </a:lnTo>
                <a:lnTo>
                  <a:pt x="312" y="218"/>
                </a:lnTo>
                <a:lnTo>
                  <a:pt x="311" y="216"/>
                </a:lnTo>
                <a:lnTo>
                  <a:pt x="309" y="214"/>
                </a:lnTo>
                <a:lnTo>
                  <a:pt x="309" y="211"/>
                </a:lnTo>
                <a:lnTo>
                  <a:pt x="307" y="207"/>
                </a:lnTo>
                <a:lnTo>
                  <a:pt x="303" y="205"/>
                </a:lnTo>
                <a:lnTo>
                  <a:pt x="303" y="203"/>
                </a:lnTo>
                <a:lnTo>
                  <a:pt x="301" y="203"/>
                </a:lnTo>
                <a:lnTo>
                  <a:pt x="301" y="201"/>
                </a:lnTo>
                <a:lnTo>
                  <a:pt x="301" y="192"/>
                </a:lnTo>
                <a:lnTo>
                  <a:pt x="299" y="190"/>
                </a:lnTo>
                <a:lnTo>
                  <a:pt x="299" y="188"/>
                </a:lnTo>
                <a:lnTo>
                  <a:pt x="295" y="186"/>
                </a:lnTo>
                <a:lnTo>
                  <a:pt x="289" y="184"/>
                </a:lnTo>
                <a:lnTo>
                  <a:pt x="287" y="184"/>
                </a:lnTo>
                <a:lnTo>
                  <a:pt x="286" y="184"/>
                </a:lnTo>
                <a:lnTo>
                  <a:pt x="282" y="182"/>
                </a:lnTo>
                <a:lnTo>
                  <a:pt x="278" y="182"/>
                </a:lnTo>
                <a:lnTo>
                  <a:pt x="276" y="184"/>
                </a:lnTo>
                <a:lnTo>
                  <a:pt x="274" y="186"/>
                </a:lnTo>
                <a:lnTo>
                  <a:pt x="272" y="186"/>
                </a:lnTo>
                <a:lnTo>
                  <a:pt x="270" y="186"/>
                </a:lnTo>
                <a:lnTo>
                  <a:pt x="268" y="184"/>
                </a:lnTo>
                <a:lnTo>
                  <a:pt x="264" y="184"/>
                </a:lnTo>
                <a:lnTo>
                  <a:pt x="263" y="182"/>
                </a:lnTo>
                <a:lnTo>
                  <a:pt x="261" y="178"/>
                </a:lnTo>
                <a:lnTo>
                  <a:pt x="259" y="178"/>
                </a:lnTo>
                <a:lnTo>
                  <a:pt x="257" y="180"/>
                </a:lnTo>
                <a:lnTo>
                  <a:pt x="255" y="180"/>
                </a:lnTo>
                <a:lnTo>
                  <a:pt x="253" y="178"/>
                </a:lnTo>
                <a:lnTo>
                  <a:pt x="251" y="174"/>
                </a:lnTo>
                <a:lnTo>
                  <a:pt x="251" y="171"/>
                </a:lnTo>
                <a:lnTo>
                  <a:pt x="251" y="169"/>
                </a:lnTo>
                <a:lnTo>
                  <a:pt x="249" y="167"/>
                </a:lnTo>
                <a:lnTo>
                  <a:pt x="247" y="167"/>
                </a:lnTo>
                <a:lnTo>
                  <a:pt x="243" y="167"/>
                </a:lnTo>
                <a:lnTo>
                  <a:pt x="241" y="167"/>
                </a:lnTo>
                <a:lnTo>
                  <a:pt x="239" y="169"/>
                </a:lnTo>
                <a:lnTo>
                  <a:pt x="238" y="169"/>
                </a:lnTo>
                <a:lnTo>
                  <a:pt x="238" y="167"/>
                </a:lnTo>
                <a:lnTo>
                  <a:pt x="234" y="169"/>
                </a:lnTo>
                <a:lnTo>
                  <a:pt x="232" y="171"/>
                </a:lnTo>
                <a:lnTo>
                  <a:pt x="230" y="171"/>
                </a:lnTo>
                <a:lnTo>
                  <a:pt x="228" y="171"/>
                </a:lnTo>
                <a:lnTo>
                  <a:pt x="226" y="171"/>
                </a:lnTo>
                <a:lnTo>
                  <a:pt x="224" y="169"/>
                </a:lnTo>
                <a:lnTo>
                  <a:pt x="220" y="165"/>
                </a:lnTo>
                <a:lnTo>
                  <a:pt x="218" y="161"/>
                </a:lnTo>
                <a:lnTo>
                  <a:pt x="218" y="159"/>
                </a:lnTo>
                <a:lnTo>
                  <a:pt x="215" y="161"/>
                </a:lnTo>
                <a:lnTo>
                  <a:pt x="211" y="159"/>
                </a:lnTo>
                <a:lnTo>
                  <a:pt x="205" y="159"/>
                </a:lnTo>
                <a:lnTo>
                  <a:pt x="203" y="159"/>
                </a:lnTo>
                <a:lnTo>
                  <a:pt x="201" y="159"/>
                </a:lnTo>
                <a:lnTo>
                  <a:pt x="199" y="155"/>
                </a:lnTo>
                <a:lnTo>
                  <a:pt x="195" y="149"/>
                </a:lnTo>
                <a:lnTo>
                  <a:pt x="192" y="148"/>
                </a:lnTo>
                <a:lnTo>
                  <a:pt x="190" y="142"/>
                </a:lnTo>
                <a:lnTo>
                  <a:pt x="188" y="140"/>
                </a:lnTo>
                <a:lnTo>
                  <a:pt x="184" y="140"/>
                </a:lnTo>
                <a:lnTo>
                  <a:pt x="182" y="144"/>
                </a:lnTo>
                <a:lnTo>
                  <a:pt x="178" y="144"/>
                </a:lnTo>
                <a:lnTo>
                  <a:pt x="174" y="142"/>
                </a:lnTo>
                <a:lnTo>
                  <a:pt x="172" y="140"/>
                </a:lnTo>
                <a:lnTo>
                  <a:pt x="170" y="140"/>
                </a:lnTo>
                <a:lnTo>
                  <a:pt x="170" y="138"/>
                </a:lnTo>
                <a:lnTo>
                  <a:pt x="167" y="136"/>
                </a:lnTo>
                <a:lnTo>
                  <a:pt x="165" y="136"/>
                </a:lnTo>
                <a:lnTo>
                  <a:pt x="163" y="136"/>
                </a:lnTo>
                <a:lnTo>
                  <a:pt x="161" y="136"/>
                </a:lnTo>
                <a:lnTo>
                  <a:pt x="159" y="134"/>
                </a:lnTo>
                <a:lnTo>
                  <a:pt x="157" y="132"/>
                </a:lnTo>
                <a:lnTo>
                  <a:pt x="155" y="127"/>
                </a:lnTo>
                <a:lnTo>
                  <a:pt x="155" y="125"/>
                </a:lnTo>
                <a:lnTo>
                  <a:pt x="153" y="121"/>
                </a:lnTo>
                <a:lnTo>
                  <a:pt x="151" y="119"/>
                </a:lnTo>
                <a:lnTo>
                  <a:pt x="147" y="119"/>
                </a:lnTo>
                <a:lnTo>
                  <a:pt x="144" y="119"/>
                </a:lnTo>
                <a:lnTo>
                  <a:pt x="142" y="119"/>
                </a:lnTo>
                <a:lnTo>
                  <a:pt x="140" y="117"/>
                </a:lnTo>
                <a:lnTo>
                  <a:pt x="136" y="113"/>
                </a:lnTo>
                <a:lnTo>
                  <a:pt x="130" y="115"/>
                </a:lnTo>
                <a:lnTo>
                  <a:pt x="128" y="117"/>
                </a:lnTo>
                <a:lnTo>
                  <a:pt x="126" y="117"/>
                </a:lnTo>
                <a:lnTo>
                  <a:pt x="122" y="119"/>
                </a:lnTo>
                <a:lnTo>
                  <a:pt x="120" y="117"/>
                </a:lnTo>
                <a:lnTo>
                  <a:pt x="119" y="117"/>
                </a:lnTo>
                <a:lnTo>
                  <a:pt x="111" y="117"/>
                </a:lnTo>
                <a:lnTo>
                  <a:pt x="109" y="117"/>
                </a:lnTo>
                <a:lnTo>
                  <a:pt x="109" y="115"/>
                </a:lnTo>
                <a:lnTo>
                  <a:pt x="107" y="113"/>
                </a:lnTo>
                <a:lnTo>
                  <a:pt x="105" y="111"/>
                </a:lnTo>
                <a:lnTo>
                  <a:pt x="103" y="109"/>
                </a:lnTo>
                <a:lnTo>
                  <a:pt x="94" y="107"/>
                </a:lnTo>
                <a:lnTo>
                  <a:pt x="92" y="106"/>
                </a:lnTo>
                <a:lnTo>
                  <a:pt x="92" y="104"/>
                </a:lnTo>
                <a:lnTo>
                  <a:pt x="88" y="100"/>
                </a:lnTo>
                <a:lnTo>
                  <a:pt x="86" y="98"/>
                </a:lnTo>
                <a:lnTo>
                  <a:pt x="84" y="98"/>
                </a:lnTo>
                <a:lnTo>
                  <a:pt x="82" y="98"/>
                </a:lnTo>
                <a:lnTo>
                  <a:pt x="80" y="96"/>
                </a:lnTo>
                <a:lnTo>
                  <a:pt x="76" y="92"/>
                </a:lnTo>
                <a:lnTo>
                  <a:pt x="74" y="92"/>
                </a:lnTo>
                <a:lnTo>
                  <a:pt x="72" y="92"/>
                </a:lnTo>
                <a:lnTo>
                  <a:pt x="69" y="96"/>
                </a:lnTo>
                <a:lnTo>
                  <a:pt x="63" y="94"/>
                </a:lnTo>
                <a:lnTo>
                  <a:pt x="59" y="94"/>
                </a:lnTo>
                <a:lnTo>
                  <a:pt x="55" y="92"/>
                </a:lnTo>
                <a:lnTo>
                  <a:pt x="51" y="92"/>
                </a:lnTo>
                <a:lnTo>
                  <a:pt x="49" y="90"/>
                </a:lnTo>
                <a:lnTo>
                  <a:pt x="44" y="86"/>
                </a:lnTo>
                <a:lnTo>
                  <a:pt x="42" y="85"/>
                </a:lnTo>
                <a:lnTo>
                  <a:pt x="40" y="83"/>
                </a:lnTo>
                <a:lnTo>
                  <a:pt x="36" y="83"/>
                </a:lnTo>
                <a:lnTo>
                  <a:pt x="32" y="81"/>
                </a:lnTo>
                <a:lnTo>
                  <a:pt x="30" y="79"/>
                </a:lnTo>
                <a:lnTo>
                  <a:pt x="28" y="79"/>
                </a:lnTo>
                <a:lnTo>
                  <a:pt x="24" y="79"/>
                </a:lnTo>
                <a:lnTo>
                  <a:pt x="21" y="79"/>
                </a:lnTo>
                <a:lnTo>
                  <a:pt x="17" y="81"/>
                </a:lnTo>
                <a:lnTo>
                  <a:pt x="9" y="81"/>
                </a:lnTo>
                <a:lnTo>
                  <a:pt x="7" y="81"/>
                </a:lnTo>
                <a:lnTo>
                  <a:pt x="5" y="81"/>
                </a:lnTo>
                <a:lnTo>
                  <a:pt x="1" y="79"/>
                </a:lnTo>
                <a:lnTo>
                  <a:pt x="1" y="77"/>
                </a:lnTo>
                <a:lnTo>
                  <a:pt x="0" y="71"/>
                </a:lnTo>
                <a:lnTo>
                  <a:pt x="1" y="67"/>
                </a:lnTo>
                <a:lnTo>
                  <a:pt x="3" y="67"/>
                </a:lnTo>
                <a:lnTo>
                  <a:pt x="5" y="67"/>
                </a:lnTo>
                <a:lnTo>
                  <a:pt x="7" y="67"/>
                </a:lnTo>
                <a:lnTo>
                  <a:pt x="9" y="67"/>
                </a:lnTo>
                <a:lnTo>
                  <a:pt x="13" y="64"/>
                </a:lnTo>
                <a:lnTo>
                  <a:pt x="17" y="62"/>
                </a:lnTo>
                <a:lnTo>
                  <a:pt x="21" y="62"/>
                </a:lnTo>
                <a:lnTo>
                  <a:pt x="23" y="62"/>
                </a:lnTo>
                <a:lnTo>
                  <a:pt x="26" y="58"/>
                </a:lnTo>
                <a:lnTo>
                  <a:pt x="28" y="54"/>
                </a:lnTo>
                <a:lnTo>
                  <a:pt x="30" y="54"/>
                </a:lnTo>
                <a:lnTo>
                  <a:pt x="34" y="54"/>
                </a:lnTo>
                <a:lnTo>
                  <a:pt x="38" y="50"/>
                </a:lnTo>
                <a:lnTo>
                  <a:pt x="42" y="52"/>
                </a:lnTo>
                <a:lnTo>
                  <a:pt x="46" y="52"/>
                </a:lnTo>
                <a:lnTo>
                  <a:pt x="48" y="48"/>
                </a:lnTo>
                <a:lnTo>
                  <a:pt x="49" y="46"/>
                </a:lnTo>
                <a:lnTo>
                  <a:pt x="55" y="42"/>
                </a:lnTo>
                <a:lnTo>
                  <a:pt x="57" y="42"/>
                </a:lnTo>
                <a:lnTo>
                  <a:pt x="59" y="42"/>
                </a:lnTo>
                <a:lnTo>
                  <a:pt x="63" y="42"/>
                </a:lnTo>
                <a:lnTo>
                  <a:pt x="67" y="41"/>
                </a:lnTo>
                <a:lnTo>
                  <a:pt x="72" y="39"/>
                </a:lnTo>
                <a:lnTo>
                  <a:pt x="74" y="39"/>
                </a:lnTo>
                <a:lnTo>
                  <a:pt x="78" y="39"/>
                </a:lnTo>
                <a:lnTo>
                  <a:pt x="82" y="37"/>
                </a:lnTo>
                <a:lnTo>
                  <a:pt x="86" y="35"/>
                </a:lnTo>
                <a:lnTo>
                  <a:pt x="90" y="33"/>
                </a:lnTo>
                <a:lnTo>
                  <a:pt x="92" y="33"/>
                </a:lnTo>
                <a:lnTo>
                  <a:pt x="99" y="33"/>
                </a:lnTo>
                <a:lnTo>
                  <a:pt x="105" y="31"/>
                </a:lnTo>
                <a:lnTo>
                  <a:pt x="107" y="29"/>
                </a:lnTo>
                <a:lnTo>
                  <a:pt x="113" y="27"/>
                </a:lnTo>
                <a:lnTo>
                  <a:pt x="119" y="23"/>
                </a:lnTo>
                <a:lnTo>
                  <a:pt x="120" y="23"/>
                </a:lnTo>
                <a:lnTo>
                  <a:pt x="122" y="21"/>
                </a:lnTo>
                <a:lnTo>
                  <a:pt x="124" y="23"/>
                </a:lnTo>
                <a:lnTo>
                  <a:pt x="126" y="23"/>
                </a:lnTo>
                <a:lnTo>
                  <a:pt x="128" y="21"/>
                </a:lnTo>
                <a:lnTo>
                  <a:pt x="128" y="18"/>
                </a:lnTo>
                <a:lnTo>
                  <a:pt x="130" y="18"/>
                </a:lnTo>
                <a:lnTo>
                  <a:pt x="132" y="18"/>
                </a:lnTo>
                <a:lnTo>
                  <a:pt x="134" y="18"/>
                </a:lnTo>
                <a:lnTo>
                  <a:pt x="136" y="18"/>
                </a:lnTo>
                <a:lnTo>
                  <a:pt x="138" y="16"/>
                </a:lnTo>
                <a:lnTo>
                  <a:pt x="140" y="16"/>
                </a:lnTo>
                <a:lnTo>
                  <a:pt x="142" y="16"/>
                </a:lnTo>
                <a:lnTo>
                  <a:pt x="144" y="12"/>
                </a:lnTo>
                <a:lnTo>
                  <a:pt x="145" y="8"/>
                </a:lnTo>
                <a:lnTo>
                  <a:pt x="149" y="8"/>
                </a:lnTo>
                <a:lnTo>
                  <a:pt x="153" y="4"/>
                </a:lnTo>
                <a:lnTo>
                  <a:pt x="157" y="4"/>
                </a:lnTo>
                <a:lnTo>
                  <a:pt x="163" y="4"/>
                </a:lnTo>
                <a:lnTo>
                  <a:pt x="167" y="4"/>
                </a:lnTo>
              </a:path>
            </a:pathLst>
          </a:custGeom>
          <a:solidFill>
            <a:schemeClr val="accent2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68" name="Freeform 478"/>
          <p:cNvSpPr>
            <a:spLocks/>
          </p:cNvSpPr>
          <p:nvPr/>
        </p:nvSpPr>
        <p:spPr bwMode="auto">
          <a:xfrm>
            <a:off x="4979989" y="4960361"/>
            <a:ext cx="517525" cy="369455"/>
          </a:xfrm>
          <a:custGeom>
            <a:avLst/>
            <a:gdLst>
              <a:gd name="T0" fmla="*/ 2147483647 w 470"/>
              <a:gd name="T1" fmla="*/ 2147483647 h 256"/>
              <a:gd name="T2" fmla="*/ 2147483647 w 470"/>
              <a:gd name="T3" fmla="*/ 2147483647 h 256"/>
              <a:gd name="T4" fmla="*/ 2147483647 w 470"/>
              <a:gd name="T5" fmla="*/ 2147483647 h 256"/>
              <a:gd name="T6" fmla="*/ 2147483647 w 470"/>
              <a:gd name="T7" fmla="*/ 2147483647 h 256"/>
              <a:gd name="T8" fmla="*/ 2147483647 w 470"/>
              <a:gd name="T9" fmla="*/ 2147483647 h 256"/>
              <a:gd name="T10" fmla="*/ 2147483647 w 470"/>
              <a:gd name="T11" fmla="*/ 2147483647 h 256"/>
              <a:gd name="T12" fmla="*/ 2147483647 w 470"/>
              <a:gd name="T13" fmla="*/ 2147483647 h 256"/>
              <a:gd name="T14" fmla="*/ 2147483647 w 470"/>
              <a:gd name="T15" fmla="*/ 2147483647 h 256"/>
              <a:gd name="T16" fmla="*/ 2147483647 w 470"/>
              <a:gd name="T17" fmla="*/ 2147483647 h 256"/>
              <a:gd name="T18" fmla="*/ 2147483647 w 470"/>
              <a:gd name="T19" fmla="*/ 2147483647 h 256"/>
              <a:gd name="T20" fmla="*/ 2147483647 w 470"/>
              <a:gd name="T21" fmla="*/ 2147483647 h 256"/>
              <a:gd name="T22" fmla="*/ 2147483647 w 470"/>
              <a:gd name="T23" fmla="*/ 2147483647 h 256"/>
              <a:gd name="T24" fmla="*/ 2147483647 w 470"/>
              <a:gd name="T25" fmla="*/ 2147483647 h 256"/>
              <a:gd name="T26" fmla="*/ 2147483647 w 470"/>
              <a:gd name="T27" fmla="*/ 2147483647 h 256"/>
              <a:gd name="T28" fmla="*/ 2147483647 w 470"/>
              <a:gd name="T29" fmla="*/ 2147483647 h 256"/>
              <a:gd name="T30" fmla="*/ 2147483647 w 470"/>
              <a:gd name="T31" fmla="*/ 0 h 256"/>
              <a:gd name="T32" fmla="*/ 2147483647 w 470"/>
              <a:gd name="T33" fmla="*/ 2147483647 h 256"/>
              <a:gd name="T34" fmla="*/ 2147483647 w 470"/>
              <a:gd name="T35" fmla="*/ 2147483647 h 256"/>
              <a:gd name="T36" fmla="*/ 2147483647 w 470"/>
              <a:gd name="T37" fmla="*/ 2147483647 h 256"/>
              <a:gd name="T38" fmla="*/ 2147483647 w 470"/>
              <a:gd name="T39" fmla="*/ 2147483647 h 256"/>
              <a:gd name="T40" fmla="*/ 2147483647 w 470"/>
              <a:gd name="T41" fmla="*/ 2147483647 h 256"/>
              <a:gd name="T42" fmla="*/ 2147483647 w 470"/>
              <a:gd name="T43" fmla="*/ 2147483647 h 256"/>
              <a:gd name="T44" fmla="*/ 2147483647 w 470"/>
              <a:gd name="T45" fmla="*/ 2147483647 h 256"/>
              <a:gd name="T46" fmla="*/ 2147483647 w 470"/>
              <a:gd name="T47" fmla="*/ 2147483647 h 256"/>
              <a:gd name="T48" fmla="*/ 2147483647 w 470"/>
              <a:gd name="T49" fmla="*/ 2147483647 h 256"/>
              <a:gd name="T50" fmla="*/ 2147483647 w 470"/>
              <a:gd name="T51" fmla="*/ 2147483647 h 256"/>
              <a:gd name="T52" fmla="*/ 2147483647 w 470"/>
              <a:gd name="T53" fmla="*/ 2147483647 h 256"/>
              <a:gd name="T54" fmla="*/ 2147483647 w 470"/>
              <a:gd name="T55" fmla="*/ 2147483647 h 256"/>
              <a:gd name="T56" fmla="*/ 2147483647 w 470"/>
              <a:gd name="T57" fmla="*/ 2147483647 h 256"/>
              <a:gd name="T58" fmla="*/ 2147483647 w 470"/>
              <a:gd name="T59" fmla="*/ 2147483647 h 256"/>
              <a:gd name="T60" fmla="*/ 2147483647 w 470"/>
              <a:gd name="T61" fmla="*/ 2147483647 h 256"/>
              <a:gd name="T62" fmla="*/ 2147483647 w 470"/>
              <a:gd name="T63" fmla="*/ 2147483647 h 256"/>
              <a:gd name="T64" fmla="*/ 2147483647 w 470"/>
              <a:gd name="T65" fmla="*/ 2147483647 h 256"/>
              <a:gd name="T66" fmla="*/ 2147483647 w 470"/>
              <a:gd name="T67" fmla="*/ 2147483647 h 256"/>
              <a:gd name="T68" fmla="*/ 2147483647 w 470"/>
              <a:gd name="T69" fmla="*/ 2147483647 h 256"/>
              <a:gd name="T70" fmla="*/ 2147483647 w 470"/>
              <a:gd name="T71" fmla="*/ 2147483647 h 256"/>
              <a:gd name="T72" fmla="*/ 2147483647 w 470"/>
              <a:gd name="T73" fmla="*/ 2147483647 h 256"/>
              <a:gd name="T74" fmla="*/ 2147483647 w 470"/>
              <a:gd name="T75" fmla="*/ 2147483647 h 256"/>
              <a:gd name="T76" fmla="*/ 2147483647 w 470"/>
              <a:gd name="T77" fmla="*/ 2147483647 h 256"/>
              <a:gd name="T78" fmla="*/ 2147483647 w 470"/>
              <a:gd name="T79" fmla="*/ 2147483647 h 256"/>
              <a:gd name="T80" fmla="*/ 2147483647 w 470"/>
              <a:gd name="T81" fmla="*/ 2147483647 h 256"/>
              <a:gd name="T82" fmla="*/ 2147483647 w 470"/>
              <a:gd name="T83" fmla="*/ 2147483647 h 256"/>
              <a:gd name="T84" fmla="*/ 2147483647 w 470"/>
              <a:gd name="T85" fmla="*/ 2147483647 h 256"/>
              <a:gd name="T86" fmla="*/ 2147483647 w 470"/>
              <a:gd name="T87" fmla="*/ 2147483647 h 256"/>
              <a:gd name="T88" fmla="*/ 2147483647 w 470"/>
              <a:gd name="T89" fmla="*/ 2147483647 h 256"/>
              <a:gd name="T90" fmla="*/ 2147483647 w 470"/>
              <a:gd name="T91" fmla="*/ 2147483647 h 256"/>
              <a:gd name="T92" fmla="*/ 2147483647 w 470"/>
              <a:gd name="T93" fmla="*/ 2147483647 h 256"/>
              <a:gd name="T94" fmla="*/ 2147483647 w 470"/>
              <a:gd name="T95" fmla="*/ 2147483647 h 256"/>
              <a:gd name="T96" fmla="*/ 2147483647 w 470"/>
              <a:gd name="T97" fmla="*/ 2147483647 h 256"/>
              <a:gd name="T98" fmla="*/ 2147483647 w 470"/>
              <a:gd name="T99" fmla="*/ 2147483647 h 256"/>
              <a:gd name="T100" fmla="*/ 2147483647 w 470"/>
              <a:gd name="T101" fmla="*/ 2147483647 h 256"/>
              <a:gd name="T102" fmla="*/ 2147483647 w 470"/>
              <a:gd name="T103" fmla="*/ 2147483647 h 256"/>
              <a:gd name="T104" fmla="*/ 2147483647 w 470"/>
              <a:gd name="T105" fmla="*/ 2147483647 h 256"/>
              <a:gd name="T106" fmla="*/ 0 w 470"/>
              <a:gd name="T107" fmla="*/ 2147483647 h 2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70"/>
              <a:gd name="T163" fmla="*/ 0 h 256"/>
              <a:gd name="T164" fmla="*/ 470 w 470"/>
              <a:gd name="T165" fmla="*/ 256 h 25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70" h="256">
                <a:moveTo>
                  <a:pt x="15" y="140"/>
                </a:moveTo>
                <a:lnTo>
                  <a:pt x="15" y="138"/>
                </a:lnTo>
                <a:lnTo>
                  <a:pt x="17" y="132"/>
                </a:lnTo>
                <a:lnTo>
                  <a:pt x="23" y="121"/>
                </a:lnTo>
                <a:lnTo>
                  <a:pt x="25" y="119"/>
                </a:lnTo>
                <a:lnTo>
                  <a:pt x="28" y="117"/>
                </a:lnTo>
                <a:lnTo>
                  <a:pt x="30" y="113"/>
                </a:lnTo>
                <a:lnTo>
                  <a:pt x="32" y="109"/>
                </a:lnTo>
                <a:lnTo>
                  <a:pt x="36" y="105"/>
                </a:lnTo>
                <a:lnTo>
                  <a:pt x="38" y="104"/>
                </a:lnTo>
                <a:lnTo>
                  <a:pt x="42" y="102"/>
                </a:lnTo>
                <a:lnTo>
                  <a:pt x="46" y="102"/>
                </a:lnTo>
                <a:lnTo>
                  <a:pt x="48" y="102"/>
                </a:lnTo>
                <a:lnTo>
                  <a:pt x="53" y="96"/>
                </a:lnTo>
                <a:lnTo>
                  <a:pt x="57" y="96"/>
                </a:lnTo>
                <a:lnTo>
                  <a:pt x="59" y="94"/>
                </a:lnTo>
                <a:lnTo>
                  <a:pt x="65" y="94"/>
                </a:lnTo>
                <a:lnTo>
                  <a:pt x="71" y="90"/>
                </a:lnTo>
                <a:lnTo>
                  <a:pt x="76" y="84"/>
                </a:lnTo>
                <a:lnTo>
                  <a:pt x="80" y="81"/>
                </a:lnTo>
                <a:lnTo>
                  <a:pt x="82" y="77"/>
                </a:lnTo>
                <a:lnTo>
                  <a:pt x="86" y="73"/>
                </a:lnTo>
                <a:lnTo>
                  <a:pt x="88" y="71"/>
                </a:lnTo>
                <a:lnTo>
                  <a:pt x="88" y="67"/>
                </a:lnTo>
                <a:lnTo>
                  <a:pt x="88" y="61"/>
                </a:lnTo>
                <a:lnTo>
                  <a:pt x="88" y="60"/>
                </a:lnTo>
                <a:lnTo>
                  <a:pt x="88" y="56"/>
                </a:lnTo>
                <a:lnTo>
                  <a:pt x="90" y="54"/>
                </a:lnTo>
                <a:lnTo>
                  <a:pt x="90" y="52"/>
                </a:lnTo>
                <a:lnTo>
                  <a:pt x="92" y="50"/>
                </a:lnTo>
                <a:lnTo>
                  <a:pt x="94" y="46"/>
                </a:lnTo>
                <a:lnTo>
                  <a:pt x="96" y="44"/>
                </a:lnTo>
                <a:lnTo>
                  <a:pt x="101" y="44"/>
                </a:lnTo>
                <a:lnTo>
                  <a:pt x="103" y="44"/>
                </a:lnTo>
                <a:lnTo>
                  <a:pt x="103" y="42"/>
                </a:lnTo>
                <a:lnTo>
                  <a:pt x="105" y="42"/>
                </a:lnTo>
                <a:lnTo>
                  <a:pt x="113" y="42"/>
                </a:lnTo>
                <a:lnTo>
                  <a:pt x="117" y="40"/>
                </a:lnTo>
                <a:lnTo>
                  <a:pt x="119" y="40"/>
                </a:lnTo>
                <a:lnTo>
                  <a:pt x="120" y="39"/>
                </a:lnTo>
                <a:lnTo>
                  <a:pt x="124" y="40"/>
                </a:lnTo>
                <a:lnTo>
                  <a:pt x="126" y="40"/>
                </a:lnTo>
                <a:lnTo>
                  <a:pt x="128" y="40"/>
                </a:lnTo>
                <a:lnTo>
                  <a:pt x="132" y="39"/>
                </a:lnTo>
                <a:lnTo>
                  <a:pt x="134" y="37"/>
                </a:lnTo>
                <a:lnTo>
                  <a:pt x="136" y="35"/>
                </a:lnTo>
                <a:lnTo>
                  <a:pt x="138" y="35"/>
                </a:lnTo>
                <a:lnTo>
                  <a:pt x="140" y="35"/>
                </a:lnTo>
                <a:lnTo>
                  <a:pt x="142" y="37"/>
                </a:lnTo>
                <a:lnTo>
                  <a:pt x="144" y="37"/>
                </a:lnTo>
                <a:lnTo>
                  <a:pt x="145" y="37"/>
                </a:lnTo>
                <a:lnTo>
                  <a:pt x="145" y="35"/>
                </a:lnTo>
                <a:lnTo>
                  <a:pt x="147" y="35"/>
                </a:lnTo>
                <a:lnTo>
                  <a:pt x="151" y="33"/>
                </a:lnTo>
                <a:lnTo>
                  <a:pt x="153" y="33"/>
                </a:lnTo>
                <a:lnTo>
                  <a:pt x="157" y="35"/>
                </a:lnTo>
                <a:lnTo>
                  <a:pt x="161" y="35"/>
                </a:lnTo>
                <a:lnTo>
                  <a:pt x="165" y="33"/>
                </a:lnTo>
                <a:lnTo>
                  <a:pt x="167" y="33"/>
                </a:lnTo>
                <a:lnTo>
                  <a:pt x="170" y="33"/>
                </a:lnTo>
                <a:lnTo>
                  <a:pt x="176" y="33"/>
                </a:lnTo>
                <a:lnTo>
                  <a:pt x="180" y="31"/>
                </a:lnTo>
                <a:lnTo>
                  <a:pt x="182" y="33"/>
                </a:lnTo>
                <a:lnTo>
                  <a:pt x="184" y="33"/>
                </a:lnTo>
                <a:lnTo>
                  <a:pt x="186" y="33"/>
                </a:lnTo>
                <a:lnTo>
                  <a:pt x="190" y="29"/>
                </a:lnTo>
                <a:lnTo>
                  <a:pt x="193" y="29"/>
                </a:lnTo>
                <a:lnTo>
                  <a:pt x="195" y="29"/>
                </a:lnTo>
                <a:lnTo>
                  <a:pt x="197" y="31"/>
                </a:lnTo>
                <a:lnTo>
                  <a:pt x="199" y="31"/>
                </a:lnTo>
                <a:lnTo>
                  <a:pt x="201" y="29"/>
                </a:lnTo>
                <a:lnTo>
                  <a:pt x="203" y="25"/>
                </a:lnTo>
                <a:lnTo>
                  <a:pt x="205" y="25"/>
                </a:lnTo>
                <a:lnTo>
                  <a:pt x="213" y="21"/>
                </a:lnTo>
                <a:lnTo>
                  <a:pt x="215" y="21"/>
                </a:lnTo>
                <a:lnTo>
                  <a:pt x="218" y="19"/>
                </a:lnTo>
                <a:lnTo>
                  <a:pt x="220" y="19"/>
                </a:lnTo>
                <a:lnTo>
                  <a:pt x="224" y="19"/>
                </a:lnTo>
                <a:lnTo>
                  <a:pt x="228" y="19"/>
                </a:lnTo>
                <a:lnTo>
                  <a:pt x="234" y="19"/>
                </a:lnTo>
                <a:lnTo>
                  <a:pt x="234" y="18"/>
                </a:lnTo>
                <a:lnTo>
                  <a:pt x="236" y="18"/>
                </a:lnTo>
                <a:lnTo>
                  <a:pt x="251" y="18"/>
                </a:lnTo>
                <a:lnTo>
                  <a:pt x="259" y="16"/>
                </a:lnTo>
                <a:lnTo>
                  <a:pt x="261" y="18"/>
                </a:lnTo>
                <a:lnTo>
                  <a:pt x="263" y="18"/>
                </a:lnTo>
                <a:lnTo>
                  <a:pt x="264" y="18"/>
                </a:lnTo>
                <a:lnTo>
                  <a:pt x="268" y="18"/>
                </a:lnTo>
                <a:lnTo>
                  <a:pt x="270" y="16"/>
                </a:lnTo>
                <a:lnTo>
                  <a:pt x="268" y="14"/>
                </a:lnTo>
                <a:lnTo>
                  <a:pt x="270" y="12"/>
                </a:lnTo>
                <a:lnTo>
                  <a:pt x="272" y="12"/>
                </a:lnTo>
                <a:lnTo>
                  <a:pt x="274" y="10"/>
                </a:lnTo>
                <a:lnTo>
                  <a:pt x="278" y="8"/>
                </a:lnTo>
                <a:lnTo>
                  <a:pt x="280" y="8"/>
                </a:lnTo>
                <a:lnTo>
                  <a:pt x="287" y="10"/>
                </a:lnTo>
                <a:lnTo>
                  <a:pt x="289" y="10"/>
                </a:lnTo>
                <a:lnTo>
                  <a:pt x="289" y="6"/>
                </a:lnTo>
                <a:lnTo>
                  <a:pt x="291" y="4"/>
                </a:lnTo>
                <a:lnTo>
                  <a:pt x="295" y="0"/>
                </a:lnTo>
                <a:lnTo>
                  <a:pt x="299" y="0"/>
                </a:lnTo>
                <a:lnTo>
                  <a:pt x="301" y="0"/>
                </a:lnTo>
                <a:lnTo>
                  <a:pt x="303" y="2"/>
                </a:lnTo>
                <a:lnTo>
                  <a:pt x="305" y="2"/>
                </a:lnTo>
                <a:lnTo>
                  <a:pt x="303" y="4"/>
                </a:lnTo>
                <a:lnTo>
                  <a:pt x="303" y="6"/>
                </a:lnTo>
                <a:lnTo>
                  <a:pt x="303" y="8"/>
                </a:lnTo>
                <a:lnTo>
                  <a:pt x="303" y="10"/>
                </a:lnTo>
                <a:lnTo>
                  <a:pt x="305" y="12"/>
                </a:lnTo>
                <a:lnTo>
                  <a:pt x="309" y="14"/>
                </a:lnTo>
                <a:lnTo>
                  <a:pt x="311" y="14"/>
                </a:lnTo>
                <a:lnTo>
                  <a:pt x="312" y="14"/>
                </a:lnTo>
                <a:lnTo>
                  <a:pt x="316" y="12"/>
                </a:lnTo>
                <a:lnTo>
                  <a:pt x="318" y="10"/>
                </a:lnTo>
                <a:lnTo>
                  <a:pt x="322" y="10"/>
                </a:lnTo>
                <a:lnTo>
                  <a:pt x="326" y="12"/>
                </a:lnTo>
                <a:lnTo>
                  <a:pt x="328" y="12"/>
                </a:lnTo>
                <a:lnTo>
                  <a:pt x="335" y="14"/>
                </a:lnTo>
                <a:lnTo>
                  <a:pt x="339" y="18"/>
                </a:lnTo>
                <a:lnTo>
                  <a:pt x="343" y="21"/>
                </a:lnTo>
                <a:lnTo>
                  <a:pt x="347" y="23"/>
                </a:lnTo>
                <a:lnTo>
                  <a:pt x="349" y="25"/>
                </a:lnTo>
                <a:lnTo>
                  <a:pt x="351" y="27"/>
                </a:lnTo>
                <a:lnTo>
                  <a:pt x="353" y="29"/>
                </a:lnTo>
                <a:lnTo>
                  <a:pt x="357" y="33"/>
                </a:lnTo>
                <a:lnTo>
                  <a:pt x="362" y="37"/>
                </a:lnTo>
                <a:lnTo>
                  <a:pt x="368" y="39"/>
                </a:lnTo>
                <a:lnTo>
                  <a:pt x="370" y="40"/>
                </a:lnTo>
                <a:lnTo>
                  <a:pt x="372" y="44"/>
                </a:lnTo>
                <a:lnTo>
                  <a:pt x="374" y="46"/>
                </a:lnTo>
                <a:lnTo>
                  <a:pt x="374" y="48"/>
                </a:lnTo>
                <a:lnTo>
                  <a:pt x="376" y="50"/>
                </a:lnTo>
                <a:lnTo>
                  <a:pt x="378" y="48"/>
                </a:lnTo>
                <a:lnTo>
                  <a:pt x="380" y="44"/>
                </a:lnTo>
                <a:lnTo>
                  <a:pt x="382" y="44"/>
                </a:lnTo>
                <a:lnTo>
                  <a:pt x="383" y="44"/>
                </a:lnTo>
                <a:lnTo>
                  <a:pt x="385" y="46"/>
                </a:lnTo>
                <a:lnTo>
                  <a:pt x="387" y="48"/>
                </a:lnTo>
                <a:lnTo>
                  <a:pt x="385" y="54"/>
                </a:lnTo>
                <a:lnTo>
                  <a:pt x="385" y="56"/>
                </a:lnTo>
                <a:lnTo>
                  <a:pt x="387" y="56"/>
                </a:lnTo>
                <a:lnTo>
                  <a:pt x="391" y="56"/>
                </a:lnTo>
                <a:lnTo>
                  <a:pt x="395" y="56"/>
                </a:lnTo>
                <a:lnTo>
                  <a:pt x="397" y="52"/>
                </a:lnTo>
                <a:lnTo>
                  <a:pt x="401" y="50"/>
                </a:lnTo>
                <a:lnTo>
                  <a:pt x="403" y="50"/>
                </a:lnTo>
                <a:lnTo>
                  <a:pt x="405" y="52"/>
                </a:lnTo>
                <a:lnTo>
                  <a:pt x="407" y="54"/>
                </a:lnTo>
                <a:lnTo>
                  <a:pt x="408" y="54"/>
                </a:lnTo>
                <a:lnTo>
                  <a:pt x="414" y="52"/>
                </a:lnTo>
                <a:lnTo>
                  <a:pt x="418" y="52"/>
                </a:lnTo>
                <a:lnTo>
                  <a:pt x="420" y="54"/>
                </a:lnTo>
                <a:lnTo>
                  <a:pt x="420" y="56"/>
                </a:lnTo>
                <a:lnTo>
                  <a:pt x="420" y="58"/>
                </a:lnTo>
                <a:lnTo>
                  <a:pt x="422" y="58"/>
                </a:lnTo>
                <a:lnTo>
                  <a:pt x="424" y="60"/>
                </a:lnTo>
                <a:lnTo>
                  <a:pt x="426" y="60"/>
                </a:lnTo>
                <a:lnTo>
                  <a:pt x="426" y="61"/>
                </a:lnTo>
                <a:lnTo>
                  <a:pt x="424" y="63"/>
                </a:lnTo>
                <a:lnTo>
                  <a:pt x="422" y="67"/>
                </a:lnTo>
                <a:lnTo>
                  <a:pt x="422" y="69"/>
                </a:lnTo>
                <a:lnTo>
                  <a:pt x="424" y="69"/>
                </a:lnTo>
                <a:lnTo>
                  <a:pt x="431" y="75"/>
                </a:lnTo>
                <a:lnTo>
                  <a:pt x="435" y="75"/>
                </a:lnTo>
                <a:lnTo>
                  <a:pt x="437" y="75"/>
                </a:lnTo>
                <a:lnTo>
                  <a:pt x="437" y="73"/>
                </a:lnTo>
                <a:lnTo>
                  <a:pt x="439" y="71"/>
                </a:lnTo>
                <a:lnTo>
                  <a:pt x="439" y="69"/>
                </a:lnTo>
                <a:lnTo>
                  <a:pt x="439" y="67"/>
                </a:lnTo>
                <a:lnTo>
                  <a:pt x="441" y="65"/>
                </a:lnTo>
                <a:lnTo>
                  <a:pt x="441" y="63"/>
                </a:lnTo>
                <a:lnTo>
                  <a:pt x="443" y="63"/>
                </a:lnTo>
                <a:lnTo>
                  <a:pt x="445" y="63"/>
                </a:lnTo>
                <a:lnTo>
                  <a:pt x="445" y="65"/>
                </a:lnTo>
                <a:lnTo>
                  <a:pt x="445" y="67"/>
                </a:lnTo>
                <a:lnTo>
                  <a:pt x="449" y="71"/>
                </a:lnTo>
                <a:lnTo>
                  <a:pt x="451" y="75"/>
                </a:lnTo>
                <a:lnTo>
                  <a:pt x="453" y="77"/>
                </a:lnTo>
                <a:lnTo>
                  <a:pt x="455" y="81"/>
                </a:lnTo>
                <a:lnTo>
                  <a:pt x="455" y="83"/>
                </a:lnTo>
                <a:lnTo>
                  <a:pt x="453" y="84"/>
                </a:lnTo>
                <a:lnTo>
                  <a:pt x="455" y="86"/>
                </a:lnTo>
                <a:lnTo>
                  <a:pt x="455" y="90"/>
                </a:lnTo>
                <a:lnTo>
                  <a:pt x="456" y="92"/>
                </a:lnTo>
                <a:lnTo>
                  <a:pt x="460" y="94"/>
                </a:lnTo>
                <a:lnTo>
                  <a:pt x="464" y="96"/>
                </a:lnTo>
                <a:lnTo>
                  <a:pt x="466" y="98"/>
                </a:lnTo>
                <a:lnTo>
                  <a:pt x="468" y="100"/>
                </a:lnTo>
                <a:lnTo>
                  <a:pt x="468" y="102"/>
                </a:lnTo>
                <a:lnTo>
                  <a:pt x="466" y="109"/>
                </a:lnTo>
                <a:lnTo>
                  <a:pt x="466" y="113"/>
                </a:lnTo>
                <a:lnTo>
                  <a:pt x="466" y="117"/>
                </a:lnTo>
                <a:lnTo>
                  <a:pt x="466" y="119"/>
                </a:lnTo>
                <a:lnTo>
                  <a:pt x="468" y="123"/>
                </a:lnTo>
                <a:lnTo>
                  <a:pt x="470" y="123"/>
                </a:lnTo>
                <a:lnTo>
                  <a:pt x="466" y="126"/>
                </a:lnTo>
                <a:lnTo>
                  <a:pt x="464" y="128"/>
                </a:lnTo>
                <a:lnTo>
                  <a:pt x="462" y="128"/>
                </a:lnTo>
                <a:lnTo>
                  <a:pt x="460" y="130"/>
                </a:lnTo>
                <a:lnTo>
                  <a:pt x="458" y="128"/>
                </a:lnTo>
                <a:lnTo>
                  <a:pt x="453" y="125"/>
                </a:lnTo>
                <a:lnTo>
                  <a:pt x="449" y="123"/>
                </a:lnTo>
                <a:lnTo>
                  <a:pt x="447" y="123"/>
                </a:lnTo>
                <a:lnTo>
                  <a:pt x="443" y="121"/>
                </a:lnTo>
                <a:lnTo>
                  <a:pt x="441" y="117"/>
                </a:lnTo>
                <a:lnTo>
                  <a:pt x="435" y="113"/>
                </a:lnTo>
                <a:lnTo>
                  <a:pt x="431" y="111"/>
                </a:lnTo>
                <a:lnTo>
                  <a:pt x="430" y="109"/>
                </a:lnTo>
                <a:lnTo>
                  <a:pt x="428" y="107"/>
                </a:lnTo>
                <a:lnTo>
                  <a:pt x="428" y="105"/>
                </a:lnTo>
                <a:lnTo>
                  <a:pt x="430" y="102"/>
                </a:lnTo>
                <a:lnTo>
                  <a:pt x="428" y="100"/>
                </a:lnTo>
                <a:lnTo>
                  <a:pt x="426" y="100"/>
                </a:lnTo>
                <a:lnTo>
                  <a:pt x="422" y="102"/>
                </a:lnTo>
                <a:lnTo>
                  <a:pt x="410" y="104"/>
                </a:lnTo>
                <a:lnTo>
                  <a:pt x="401" y="105"/>
                </a:lnTo>
                <a:lnTo>
                  <a:pt x="399" y="105"/>
                </a:lnTo>
                <a:lnTo>
                  <a:pt x="397" y="105"/>
                </a:lnTo>
                <a:lnTo>
                  <a:pt x="395" y="107"/>
                </a:lnTo>
                <a:lnTo>
                  <a:pt x="391" y="109"/>
                </a:lnTo>
                <a:lnTo>
                  <a:pt x="389" y="109"/>
                </a:lnTo>
                <a:lnTo>
                  <a:pt x="387" y="109"/>
                </a:lnTo>
                <a:lnTo>
                  <a:pt x="383" y="109"/>
                </a:lnTo>
                <a:lnTo>
                  <a:pt x="380" y="109"/>
                </a:lnTo>
                <a:lnTo>
                  <a:pt x="368" y="113"/>
                </a:lnTo>
                <a:lnTo>
                  <a:pt x="362" y="115"/>
                </a:lnTo>
                <a:lnTo>
                  <a:pt x="362" y="117"/>
                </a:lnTo>
                <a:lnTo>
                  <a:pt x="359" y="117"/>
                </a:lnTo>
                <a:lnTo>
                  <a:pt x="357" y="117"/>
                </a:lnTo>
                <a:lnTo>
                  <a:pt x="355" y="117"/>
                </a:lnTo>
                <a:lnTo>
                  <a:pt x="351" y="117"/>
                </a:lnTo>
                <a:lnTo>
                  <a:pt x="347" y="119"/>
                </a:lnTo>
                <a:lnTo>
                  <a:pt x="343" y="119"/>
                </a:lnTo>
                <a:lnTo>
                  <a:pt x="341" y="119"/>
                </a:lnTo>
                <a:lnTo>
                  <a:pt x="337" y="119"/>
                </a:lnTo>
                <a:lnTo>
                  <a:pt x="335" y="119"/>
                </a:lnTo>
                <a:lnTo>
                  <a:pt x="334" y="119"/>
                </a:lnTo>
                <a:lnTo>
                  <a:pt x="328" y="121"/>
                </a:lnTo>
                <a:lnTo>
                  <a:pt x="326" y="123"/>
                </a:lnTo>
                <a:lnTo>
                  <a:pt x="322" y="125"/>
                </a:lnTo>
                <a:lnTo>
                  <a:pt x="320" y="125"/>
                </a:lnTo>
                <a:lnTo>
                  <a:pt x="318" y="126"/>
                </a:lnTo>
                <a:lnTo>
                  <a:pt x="316" y="126"/>
                </a:lnTo>
                <a:lnTo>
                  <a:pt x="314" y="128"/>
                </a:lnTo>
                <a:lnTo>
                  <a:pt x="312" y="130"/>
                </a:lnTo>
                <a:lnTo>
                  <a:pt x="307" y="134"/>
                </a:lnTo>
                <a:lnTo>
                  <a:pt x="295" y="136"/>
                </a:lnTo>
                <a:lnTo>
                  <a:pt x="289" y="136"/>
                </a:lnTo>
                <a:lnTo>
                  <a:pt x="287" y="138"/>
                </a:lnTo>
                <a:lnTo>
                  <a:pt x="280" y="142"/>
                </a:lnTo>
                <a:lnTo>
                  <a:pt x="278" y="144"/>
                </a:lnTo>
                <a:lnTo>
                  <a:pt x="274" y="144"/>
                </a:lnTo>
                <a:lnTo>
                  <a:pt x="272" y="146"/>
                </a:lnTo>
                <a:lnTo>
                  <a:pt x="270" y="146"/>
                </a:lnTo>
                <a:lnTo>
                  <a:pt x="268" y="146"/>
                </a:lnTo>
                <a:lnTo>
                  <a:pt x="264" y="144"/>
                </a:lnTo>
                <a:lnTo>
                  <a:pt x="264" y="142"/>
                </a:lnTo>
                <a:lnTo>
                  <a:pt x="261" y="140"/>
                </a:lnTo>
                <a:lnTo>
                  <a:pt x="257" y="138"/>
                </a:lnTo>
                <a:lnTo>
                  <a:pt x="255" y="138"/>
                </a:lnTo>
                <a:lnTo>
                  <a:pt x="247" y="134"/>
                </a:lnTo>
                <a:lnTo>
                  <a:pt x="245" y="134"/>
                </a:lnTo>
                <a:lnTo>
                  <a:pt x="241" y="134"/>
                </a:lnTo>
                <a:lnTo>
                  <a:pt x="238" y="134"/>
                </a:lnTo>
                <a:lnTo>
                  <a:pt x="234" y="134"/>
                </a:lnTo>
                <a:lnTo>
                  <a:pt x="232" y="134"/>
                </a:lnTo>
                <a:lnTo>
                  <a:pt x="226" y="132"/>
                </a:lnTo>
                <a:lnTo>
                  <a:pt x="224" y="132"/>
                </a:lnTo>
                <a:lnTo>
                  <a:pt x="218" y="134"/>
                </a:lnTo>
                <a:lnTo>
                  <a:pt x="215" y="136"/>
                </a:lnTo>
                <a:lnTo>
                  <a:pt x="211" y="136"/>
                </a:lnTo>
                <a:lnTo>
                  <a:pt x="209" y="138"/>
                </a:lnTo>
                <a:lnTo>
                  <a:pt x="203" y="142"/>
                </a:lnTo>
                <a:lnTo>
                  <a:pt x="199" y="144"/>
                </a:lnTo>
                <a:lnTo>
                  <a:pt x="195" y="142"/>
                </a:lnTo>
                <a:lnTo>
                  <a:pt x="193" y="142"/>
                </a:lnTo>
                <a:lnTo>
                  <a:pt x="190" y="144"/>
                </a:lnTo>
                <a:lnTo>
                  <a:pt x="188" y="146"/>
                </a:lnTo>
                <a:lnTo>
                  <a:pt x="184" y="147"/>
                </a:lnTo>
                <a:lnTo>
                  <a:pt x="182" y="147"/>
                </a:lnTo>
                <a:lnTo>
                  <a:pt x="174" y="149"/>
                </a:lnTo>
                <a:lnTo>
                  <a:pt x="168" y="151"/>
                </a:lnTo>
                <a:lnTo>
                  <a:pt x="161" y="157"/>
                </a:lnTo>
                <a:lnTo>
                  <a:pt x="159" y="159"/>
                </a:lnTo>
                <a:lnTo>
                  <a:pt x="157" y="159"/>
                </a:lnTo>
                <a:lnTo>
                  <a:pt x="153" y="159"/>
                </a:lnTo>
                <a:lnTo>
                  <a:pt x="144" y="163"/>
                </a:lnTo>
                <a:lnTo>
                  <a:pt x="142" y="165"/>
                </a:lnTo>
                <a:lnTo>
                  <a:pt x="140" y="165"/>
                </a:lnTo>
                <a:lnTo>
                  <a:pt x="134" y="168"/>
                </a:lnTo>
                <a:lnTo>
                  <a:pt x="130" y="170"/>
                </a:lnTo>
                <a:lnTo>
                  <a:pt x="122" y="172"/>
                </a:lnTo>
                <a:lnTo>
                  <a:pt x="119" y="172"/>
                </a:lnTo>
                <a:lnTo>
                  <a:pt x="115" y="172"/>
                </a:lnTo>
                <a:lnTo>
                  <a:pt x="113" y="172"/>
                </a:lnTo>
                <a:lnTo>
                  <a:pt x="109" y="174"/>
                </a:lnTo>
                <a:lnTo>
                  <a:pt x="105" y="176"/>
                </a:lnTo>
                <a:lnTo>
                  <a:pt x="97" y="176"/>
                </a:lnTo>
                <a:lnTo>
                  <a:pt x="96" y="178"/>
                </a:lnTo>
                <a:lnTo>
                  <a:pt x="94" y="180"/>
                </a:lnTo>
                <a:lnTo>
                  <a:pt x="92" y="182"/>
                </a:lnTo>
                <a:lnTo>
                  <a:pt x="92" y="184"/>
                </a:lnTo>
                <a:lnTo>
                  <a:pt x="90" y="186"/>
                </a:lnTo>
                <a:lnTo>
                  <a:pt x="90" y="188"/>
                </a:lnTo>
                <a:lnTo>
                  <a:pt x="84" y="193"/>
                </a:lnTo>
                <a:lnTo>
                  <a:pt x="82" y="195"/>
                </a:lnTo>
                <a:lnTo>
                  <a:pt x="82" y="197"/>
                </a:lnTo>
                <a:lnTo>
                  <a:pt x="78" y="201"/>
                </a:lnTo>
                <a:lnTo>
                  <a:pt x="76" y="205"/>
                </a:lnTo>
                <a:lnTo>
                  <a:pt x="72" y="212"/>
                </a:lnTo>
                <a:lnTo>
                  <a:pt x="71" y="216"/>
                </a:lnTo>
                <a:lnTo>
                  <a:pt x="69" y="218"/>
                </a:lnTo>
                <a:lnTo>
                  <a:pt x="67" y="218"/>
                </a:lnTo>
                <a:lnTo>
                  <a:pt x="65" y="220"/>
                </a:lnTo>
                <a:lnTo>
                  <a:pt x="61" y="224"/>
                </a:lnTo>
                <a:lnTo>
                  <a:pt x="57" y="226"/>
                </a:lnTo>
                <a:lnTo>
                  <a:pt x="57" y="228"/>
                </a:lnTo>
                <a:lnTo>
                  <a:pt x="55" y="230"/>
                </a:lnTo>
                <a:lnTo>
                  <a:pt x="51" y="230"/>
                </a:lnTo>
                <a:lnTo>
                  <a:pt x="49" y="230"/>
                </a:lnTo>
                <a:lnTo>
                  <a:pt x="46" y="232"/>
                </a:lnTo>
                <a:lnTo>
                  <a:pt x="44" y="233"/>
                </a:lnTo>
                <a:lnTo>
                  <a:pt x="38" y="239"/>
                </a:lnTo>
                <a:lnTo>
                  <a:pt x="32" y="247"/>
                </a:lnTo>
                <a:lnTo>
                  <a:pt x="28" y="254"/>
                </a:lnTo>
                <a:lnTo>
                  <a:pt x="26" y="256"/>
                </a:lnTo>
                <a:lnTo>
                  <a:pt x="26" y="254"/>
                </a:lnTo>
                <a:lnTo>
                  <a:pt x="25" y="251"/>
                </a:lnTo>
                <a:lnTo>
                  <a:pt x="25" y="245"/>
                </a:lnTo>
                <a:lnTo>
                  <a:pt x="21" y="239"/>
                </a:lnTo>
                <a:lnTo>
                  <a:pt x="21" y="233"/>
                </a:lnTo>
                <a:lnTo>
                  <a:pt x="21" y="228"/>
                </a:lnTo>
                <a:lnTo>
                  <a:pt x="21" y="220"/>
                </a:lnTo>
                <a:lnTo>
                  <a:pt x="21" y="216"/>
                </a:lnTo>
                <a:lnTo>
                  <a:pt x="23" y="209"/>
                </a:lnTo>
                <a:lnTo>
                  <a:pt x="25" y="205"/>
                </a:lnTo>
                <a:lnTo>
                  <a:pt x="23" y="203"/>
                </a:lnTo>
                <a:lnTo>
                  <a:pt x="21" y="203"/>
                </a:lnTo>
                <a:lnTo>
                  <a:pt x="15" y="199"/>
                </a:lnTo>
                <a:lnTo>
                  <a:pt x="11" y="197"/>
                </a:lnTo>
                <a:lnTo>
                  <a:pt x="7" y="186"/>
                </a:lnTo>
                <a:lnTo>
                  <a:pt x="5" y="182"/>
                </a:lnTo>
                <a:lnTo>
                  <a:pt x="3" y="176"/>
                </a:lnTo>
                <a:lnTo>
                  <a:pt x="0" y="170"/>
                </a:lnTo>
                <a:lnTo>
                  <a:pt x="3" y="167"/>
                </a:lnTo>
                <a:lnTo>
                  <a:pt x="7" y="165"/>
                </a:lnTo>
                <a:lnTo>
                  <a:pt x="9" y="163"/>
                </a:lnTo>
                <a:lnTo>
                  <a:pt x="13" y="155"/>
                </a:lnTo>
                <a:lnTo>
                  <a:pt x="13" y="144"/>
                </a:lnTo>
                <a:lnTo>
                  <a:pt x="15" y="140"/>
                </a:lnTo>
              </a:path>
            </a:pathLst>
          </a:custGeom>
          <a:solidFill>
            <a:schemeClr val="accent2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69" name="Freeform 479"/>
          <p:cNvSpPr>
            <a:spLocks/>
          </p:cNvSpPr>
          <p:nvPr/>
        </p:nvSpPr>
        <p:spPr bwMode="auto">
          <a:xfrm>
            <a:off x="5480051" y="5006831"/>
            <a:ext cx="403225" cy="314614"/>
          </a:xfrm>
          <a:custGeom>
            <a:avLst/>
            <a:gdLst>
              <a:gd name="T0" fmla="*/ 2147483647 w 366"/>
              <a:gd name="T1" fmla="*/ 2147483647 h 218"/>
              <a:gd name="T2" fmla="*/ 2147483647 w 366"/>
              <a:gd name="T3" fmla="*/ 2147483647 h 218"/>
              <a:gd name="T4" fmla="*/ 2147483647 w 366"/>
              <a:gd name="T5" fmla="*/ 2147483647 h 218"/>
              <a:gd name="T6" fmla="*/ 2147483647 w 366"/>
              <a:gd name="T7" fmla="*/ 2147483647 h 218"/>
              <a:gd name="T8" fmla="*/ 2147483647 w 366"/>
              <a:gd name="T9" fmla="*/ 2147483647 h 218"/>
              <a:gd name="T10" fmla="*/ 2147483647 w 366"/>
              <a:gd name="T11" fmla="*/ 2147483647 h 218"/>
              <a:gd name="T12" fmla="*/ 2147483647 w 366"/>
              <a:gd name="T13" fmla="*/ 2147483647 h 218"/>
              <a:gd name="T14" fmla="*/ 2147483647 w 366"/>
              <a:gd name="T15" fmla="*/ 2147483647 h 218"/>
              <a:gd name="T16" fmla="*/ 2147483647 w 366"/>
              <a:gd name="T17" fmla="*/ 2147483647 h 218"/>
              <a:gd name="T18" fmla="*/ 2147483647 w 366"/>
              <a:gd name="T19" fmla="*/ 2147483647 h 218"/>
              <a:gd name="T20" fmla="*/ 2147483647 w 366"/>
              <a:gd name="T21" fmla="*/ 2147483647 h 218"/>
              <a:gd name="T22" fmla="*/ 2147483647 w 366"/>
              <a:gd name="T23" fmla="*/ 2147483647 h 218"/>
              <a:gd name="T24" fmla="*/ 2147483647 w 366"/>
              <a:gd name="T25" fmla="*/ 2147483647 h 218"/>
              <a:gd name="T26" fmla="*/ 2147483647 w 366"/>
              <a:gd name="T27" fmla="*/ 2147483647 h 218"/>
              <a:gd name="T28" fmla="*/ 2147483647 w 366"/>
              <a:gd name="T29" fmla="*/ 2147483647 h 218"/>
              <a:gd name="T30" fmla="*/ 2147483647 w 366"/>
              <a:gd name="T31" fmla="*/ 2147483647 h 218"/>
              <a:gd name="T32" fmla="*/ 2147483647 w 366"/>
              <a:gd name="T33" fmla="*/ 2147483647 h 218"/>
              <a:gd name="T34" fmla="*/ 2147483647 w 366"/>
              <a:gd name="T35" fmla="*/ 2147483647 h 218"/>
              <a:gd name="T36" fmla="*/ 2147483647 w 366"/>
              <a:gd name="T37" fmla="*/ 2147483647 h 218"/>
              <a:gd name="T38" fmla="*/ 2147483647 w 366"/>
              <a:gd name="T39" fmla="*/ 2147483647 h 218"/>
              <a:gd name="T40" fmla="*/ 2147483647 w 366"/>
              <a:gd name="T41" fmla="*/ 2147483647 h 218"/>
              <a:gd name="T42" fmla="*/ 2147483647 w 366"/>
              <a:gd name="T43" fmla="*/ 2147483647 h 218"/>
              <a:gd name="T44" fmla="*/ 2147483647 w 366"/>
              <a:gd name="T45" fmla="*/ 2147483647 h 218"/>
              <a:gd name="T46" fmla="*/ 2147483647 w 366"/>
              <a:gd name="T47" fmla="*/ 2147483647 h 218"/>
              <a:gd name="T48" fmla="*/ 2147483647 w 366"/>
              <a:gd name="T49" fmla="*/ 2147483647 h 218"/>
              <a:gd name="T50" fmla="*/ 2147483647 w 366"/>
              <a:gd name="T51" fmla="*/ 2147483647 h 218"/>
              <a:gd name="T52" fmla="*/ 2147483647 w 366"/>
              <a:gd name="T53" fmla="*/ 2147483647 h 218"/>
              <a:gd name="T54" fmla="*/ 2147483647 w 366"/>
              <a:gd name="T55" fmla="*/ 2147483647 h 218"/>
              <a:gd name="T56" fmla="*/ 2147483647 w 366"/>
              <a:gd name="T57" fmla="*/ 2147483647 h 218"/>
              <a:gd name="T58" fmla="*/ 2147483647 w 366"/>
              <a:gd name="T59" fmla="*/ 2147483647 h 218"/>
              <a:gd name="T60" fmla="*/ 2147483647 w 366"/>
              <a:gd name="T61" fmla="*/ 2147483647 h 218"/>
              <a:gd name="T62" fmla="*/ 2147483647 w 366"/>
              <a:gd name="T63" fmla="*/ 2147483647 h 218"/>
              <a:gd name="T64" fmla="*/ 2147483647 w 366"/>
              <a:gd name="T65" fmla="*/ 2147483647 h 218"/>
              <a:gd name="T66" fmla="*/ 2147483647 w 366"/>
              <a:gd name="T67" fmla="*/ 2147483647 h 218"/>
              <a:gd name="T68" fmla="*/ 2147483647 w 366"/>
              <a:gd name="T69" fmla="*/ 2147483647 h 218"/>
              <a:gd name="T70" fmla="*/ 2147483647 w 366"/>
              <a:gd name="T71" fmla="*/ 2147483647 h 218"/>
              <a:gd name="T72" fmla="*/ 2147483647 w 366"/>
              <a:gd name="T73" fmla="*/ 2147483647 h 218"/>
              <a:gd name="T74" fmla="*/ 2147483647 w 366"/>
              <a:gd name="T75" fmla="*/ 2147483647 h 218"/>
              <a:gd name="T76" fmla="*/ 2147483647 w 366"/>
              <a:gd name="T77" fmla="*/ 2147483647 h 218"/>
              <a:gd name="T78" fmla="*/ 2147483647 w 366"/>
              <a:gd name="T79" fmla="*/ 2147483647 h 218"/>
              <a:gd name="T80" fmla="*/ 2147483647 w 366"/>
              <a:gd name="T81" fmla="*/ 2147483647 h 218"/>
              <a:gd name="T82" fmla="*/ 2147483647 w 366"/>
              <a:gd name="T83" fmla="*/ 2147483647 h 218"/>
              <a:gd name="T84" fmla="*/ 2147483647 w 366"/>
              <a:gd name="T85" fmla="*/ 2147483647 h 218"/>
              <a:gd name="T86" fmla="*/ 2147483647 w 366"/>
              <a:gd name="T87" fmla="*/ 2147483647 h 218"/>
              <a:gd name="T88" fmla="*/ 2147483647 w 366"/>
              <a:gd name="T89" fmla="*/ 2147483647 h 218"/>
              <a:gd name="T90" fmla="*/ 2147483647 w 366"/>
              <a:gd name="T91" fmla="*/ 2147483647 h 218"/>
              <a:gd name="T92" fmla="*/ 2147483647 w 366"/>
              <a:gd name="T93" fmla="*/ 2147483647 h 218"/>
              <a:gd name="T94" fmla="*/ 2147483647 w 366"/>
              <a:gd name="T95" fmla="*/ 2147483647 h 218"/>
              <a:gd name="T96" fmla="*/ 2147483647 w 366"/>
              <a:gd name="T97" fmla="*/ 2147483647 h 218"/>
              <a:gd name="T98" fmla="*/ 2147483647 w 366"/>
              <a:gd name="T99" fmla="*/ 2147483647 h 218"/>
              <a:gd name="T100" fmla="*/ 2147483647 w 366"/>
              <a:gd name="T101" fmla="*/ 2147483647 h 218"/>
              <a:gd name="T102" fmla="*/ 2147483647 w 366"/>
              <a:gd name="T103" fmla="*/ 2147483647 h 218"/>
              <a:gd name="T104" fmla="*/ 2147483647 w 366"/>
              <a:gd name="T105" fmla="*/ 2147483647 h 218"/>
              <a:gd name="T106" fmla="*/ 2147483647 w 366"/>
              <a:gd name="T107" fmla="*/ 2147483647 h 21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66"/>
              <a:gd name="T163" fmla="*/ 0 h 218"/>
              <a:gd name="T164" fmla="*/ 366 w 366"/>
              <a:gd name="T165" fmla="*/ 218 h 21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66" h="218">
                <a:moveTo>
                  <a:pt x="180" y="2"/>
                </a:moveTo>
                <a:lnTo>
                  <a:pt x="180" y="2"/>
                </a:lnTo>
                <a:lnTo>
                  <a:pt x="182" y="4"/>
                </a:lnTo>
                <a:lnTo>
                  <a:pt x="184" y="2"/>
                </a:lnTo>
                <a:lnTo>
                  <a:pt x="186" y="2"/>
                </a:lnTo>
                <a:lnTo>
                  <a:pt x="188" y="0"/>
                </a:lnTo>
                <a:lnTo>
                  <a:pt x="190" y="0"/>
                </a:lnTo>
                <a:lnTo>
                  <a:pt x="190" y="2"/>
                </a:lnTo>
                <a:lnTo>
                  <a:pt x="190" y="0"/>
                </a:lnTo>
                <a:lnTo>
                  <a:pt x="195" y="0"/>
                </a:lnTo>
                <a:lnTo>
                  <a:pt x="197" y="2"/>
                </a:lnTo>
                <a:lnTo>
                  <a:pt x="199" y="6"/>
                </a:lnTo>
                <a:lnTo>
                  <a:pt x="201" y="8"/>
                </a:lnTo>
                <a:lnTo>
                  <a:pt x="203" y="9"/>
                </a:lnTo>
                <a:lnTo>
                  <a:pt x="207" y="13"/>
                </a:lnTo>
                <a:lnTo>
                  <a:pt x="207" y="15"/>
                </a:lnTo>
                <a:lnTo>
                  <a:pt x="209" y="15"/>
                </a:lnTo>
                <a:lnTo>
                  <a:pt x="213" y="19"/>
                </a:lnTo>
                <a:lnTo>
                  <a:pt x="216" y="23"/>
                </a:lnTo>
                <a:lnTo>
                  <a:pt x="220" y="25"/>
                </a:lnTo>
                <a:lnTo>
                  <a:pt x="222" y="25"/>
                </a:lnTo>
                <a:lnTo>
                  <a:pt x="226" y="25"/>
                </a:lnTo>
                <a:lnTo>
                  <a:pt x="228" y="25"/>
                </a:lnTo>
                <a:lnTo>
                  <a:pt x="232" y="27"/>
                </a:lnTo>
                <a:lnTo>
                  <a:pt x="234" y="27"/>
                </a:lnTo>
                <a:lnTo>
                  <a:pt x="234" y="29"/>
                </a:lnTo>
                <a:lnTo>
                  <a:pt x="236" y="30"/>
                </a:lnTo>
                <a:lnTo>
                  <a:pt x="236" y="34"/>
                </a:lnTo>
                <a:lnTo>
                  <a:pt x="238" y="36"/>
                </a:lnTo>
                <a:lnTo>
                  <a:pt x="239" y="36"/>
                </a:lnTo>
                <a:lnTo>
                  <a:pt x="241" y="36"/>
                </a:lnTo>
                <a:lnTo>
                  <a:pt x="245" y="34"/>
                </a:lnTo>
                <a:lnTo>
                  <a:pt x="249" y="34"/>
                </a:lnTo>
                <a:lnTo>
                  <a:pt x="251" y="36"/>
                </a:lnTo>
                <a:lnTo>
                  <a:pt x="249" y="40"/>
                </a:lnTo>
                <a:lnTo>
                  <a:pt x="247" y="42"/>
                </a:lnTo>
                <a:lnTo>
                  <a:pt x="245" y="48"/>
                </a:lnTo>
                <a:lnTo>
                  <a:pt x="241" y="52"/>
                </a:lnTo>
                <a:lnTo>
                  <a:pt x="243" y="52"/>
                </a:lnTo>
                <a:lnTo>
                  <a:pt x="247" y="53"/>
                </a:lnTo>
                <a:lnTo>
                  <a:pt x="253" y="55"/>
                </a:lnTo>
                <a:lnTo>
                  <a:pt x="255" y="57"/>
                </a:lnTo>
                <a:lnTo>
                  <a:pt x="262" y="57"/>
                </a:lnTo>
                <a:lnTo>
                  <a:pt x="268" y="55"/>
                </a:lnTo>
                <a:lnTo>
                  <a:pt x="270" y="55"/>
                </a:lnTo>
                <a:lnTo>
                  <a:pt x="270" y="57"/>
                </a:lnTo>
                <a:lnTo>
                  <a:pt x="274" y="61"/>
                </a:lnTo>
                <a:lnTo>
                  <a:pt x="276" y="63"/>
                </a:lnTo>
                <a:lnTo>
                  <a:pt x="278" y="63"/>
                </a:lnTo>
                <a:lnTo>
                  <a:pt x="280" y="63"/>
                </a:lnTo>
                <a:lnTo>
                  <a:pt x="282" y="63"/>
                </a:lnTo>
                <a:lnTo>
                  <a:pt x="284" y="63"/>
                </a:lnTo>
                <a:lnTo>
                  <a:pt x="284" y="61"/>
                </a:lnTo>
                <a:lnTo>
                  <a:pt x="287" y="61"/>
                </a:lnTo>
                <a:lnTo>
                  <a:pt x="289" y="61"/>
                </a:lnTo>
                <a:lnTo>
                  <a:pt x="287" y="65"/>
                </a:lnTo>
                <a:lnTo>
                  <a:pt x="287" y="67"/>
                </a:lnTo>
                <a:lnTo>
                  <a:pt x="289" y="69"/>
                </a:lnTo>
                <a:lnTo>
                  <a:pt x="291" y="71"/>
                </a:lnTo>
                <a:lnTo>
                  <a:pt x="293" y="73"/>
                </a:lnTo>
                <a:lnTo>
                  <a:pt x="295" y="74"/>
                </a:lnTo>
                <a:lnTo>
                  <a:pt x="301" y="76"/>
                </a:lnTo>
                <a:lnTo>
                  <a:pt x="303" y="76"/>
                </a:lnTo>
                <a:lnTo>
                  <a:pt x="310" y="76"/>
                </a:lnTo>
                <a:lnTo>
                  <a:pt x="316" y="80"/>
                </a:lnTo>
                <a:lnTo>
                  <a:pt x="318" y="80"/>
                </a:lnTo>
                <a:lnTo>
                  <a:pt x="320" y="80"/>
                </a:lnTo>
                <a:lnTo>
                  <a:pt x="328" y="80"/>
                </a:lnTo>
                <a:lnTo>
                  <a:pt x="334" y="80"/>
                </a:lnTo>
                <a:lnTo>
                  <a:pt x="335" y="80"/>
                </a:lnTo>
                <a:lnTo>
                  <a:pt x="339" y="80"/>
                </a:lnTo>
                <a:lnTo>
                  <a:pt x="341" y="80"/>
                </a:lnTo>
                <a:lnTo>
                  <a:pt x="345" y="78"/>
                </a:lnTo>
                <a:lnTo>
                  <a:pt x="351" y="76"/>
                </a:lnTo>
                <a:lnTo>
                  <a:pt x="355" y="76"/>
                </a:lnTo>
                <a:lnTo>
                  <a:pt x="360" y="76"/>
                </a:lnTo>
                <a:lnTo>
                  <a:pt x="362" y="76"/>
                </a:lnTo>
                <a:lnTo>
                  <a:pt x="364" y="74"/>
                </a:lnTo>
                <a:lnTo>
                  <a:pt x="364" y="76"/>
                </a:lnTo>
                <a:lnTo>
                  <a:pt x="364" y="78"/>
                </a:lnTo>
                <a:lnTo>
                  <a:pt x="366" y="80"/>
                </a:lnTo>
                <a:lnTo>
                  <a:pt x="366" y="84"/>
                </a:lnTo>
                <a:lnTo>
                  <a:pt x="364" y="86"/>
                </a:lnTo>
                <a:lnTo>
                  <a:pt x="364" y="88"/>
                </a:lnTo>
                <a:lnTo>
                  <a:pt x="362" y="92"/>
                </a:lnTo>
                <a:lnTo>
                  <a:pt x="360" y="94"/>
                </a:lnTo>
                <a:lnTo>
                  <a:pt x="360" y="101"/>
                </a:lnTo>
                <a:lnTo>
                  <a:pt x="358" y="105"/>
                </a:lnTo>
                <a:lnTo>
                  <a:pt x="358" y="109"/>
                </a:lnTo>
                <a:lnTo>
                  <a:pt x="358" y="120"/>
                </a:lnTo>
                <a:lnTo>
                  <a:pt x="357" y="124"/>
                </a:lnTo>
                <a:lnTo>
                  <a:pt x="357" y="126"/>
                </a:lnTo>
                <a:lnTo>
                  <a:pt x="355" y="128"/>
                </a:lnTo>
                <a:lnTo>
                  <a:pt x="355" y="126"/>
                </a:lnTo>
                <a:lnTo>
                  <a:pt x="351" y="126"/>
                </a:lnTo>
                <a:lnTo>
                  <a:pt x="351" y="124"/>
                </a:lnTo>
                <a:lnTo>
                  <a:pt x="347" y="126"/>
                </a:lnTo>
                <a:lnTo>
                  <a:pt x="345" y="130"/>
                </a:lnTo>
                <a:lnTo>
                  <a:pt x="343" y="130"/>
                </a:lnTo>
                <a:lnTo>
                  <a:pt x="343" y="132"/>
                </a:lnTo>
                <a:lnTo>
                  <a:pt x="341" y="132"/>
                </a:lnTo>
                <a:lnTo>
                  <a:pt x="339" y="132"/>
                </a:lnTo>
                <a:lnTo>
                  <a:pt x="337" y="132"/>
                </a:lnTo>
                <a:lnTo>
                  <a:pt x="335" y="136"/>
                </a:lnTo>
                <a:lnTo>
                  <a:pt x="334" y="141"/>
                </a:lnTo>
                <a:lnTo>
                  <a:pt x="332" y="143"/>
                </a:lnTo>
                <a:lnTo>
                  <a:pt x="332" y="147"/>
                </a:lnTo>
                <a:lnTo>
                  <a:pt x="330" y="149"/>
                </a:lnTo>
                <a:lnTo>
                  <a:pt x="328" y="149"/>
                </a:lnTo>
                <a:lnTo>
                  <a:pt x="324" y="151"/>
                </a:lnTo>
                <a:lnTo>
                  <a:pt x="322" y="153"/>
                </a:lnTo>
                <a:lnTo>
                  <a:pt x="322" y="155"/>
                </a:lnTo>
                <a:lnTo>
                  <a:pt x="320" y="157"/>
                </a:lnTo>
                <a:lnTo>
                  <a:pt x="318" y="157"/>
                </a:lnTo>
                <a:lnTo>
                  <a:pt x="314" y="155"/>
                </a:lnTo>
                <a:lnTo>
                  <a:pt x="312" y="155"/>
                </a:lnTo>
                <a:lnTo>
                  <a:pt x="310" y="155"/>
                </a:lnTo>
                <a:lnTo>
                  <a:pt x="309" y="157"/>
                </a:lnTo>
                <a:lnTo>
                  <a:pt x="307" y="157"/>
                </a:lnTo>
                <a:lnTo>
                  <a:pt x="305" y="159"/>
                </a:lnTo>
                <a:lnTo>
                  <a:pt x="305" y="160"/>
                </a:lnTo>
                <a:lnTo>
                  <a:pt x="303" y="160"/>
                </a:lnTo>
                <a:lnTo>
                  <a:pt x="303" y="162"/>
                </a:lnTo>
                <a:lnTo>
                  <a:pt x="299" y="162"/>
                </a:lnTo>
                <a:lnTo>
                  <a:pt x="297" y="162"/>
                </a:lnTo>
                <a:lnTo>
                  <a:pt x="295" y="164"/>
                </a:lnTo>
                <a:lnTo>
                  <a:pt x="293" y="166"/>
                </a:lnTo>
                <a:lnTo>
                  <a:pt x="291" y="170"/>
                </a:lnTo>
                <a:lnTo>
                  <a:pt x="289" y="174"/>
                </a:lnTo>
                <a:lnTo>
                  <a:pt x="286" y="176"/>
                </a:lnTo>
                <a:lnTo>
                  <a:pt x="284" y="178"/>
                </a:lnTo>
                <a:lnTo>
                  <a:pt x="282" y="180"/>
                </a:lnTo>
                <a:lnTo>
                  <a:pt x="282" y="181"/>
                </a:lnTo>
                <a:lnTo>
                  <a:pt x="282" y="185"/>
                </a:lnTo>
                <a:lnTo>
                  <a:pt x="278" y="191"/>
                </a:lnTo>
                <a:lnTo>
                  <a:pt x="276" y="197"/>
                </a:lnTo>
                <a:lnTo>
                  <a:pt x="274" y="199"/>
                </a:lnTo>
                <a:lnTo>
                  <a:pt x="272" y="202"/>
                </a:lnTo>
                <a:lnTo>
                  <a:pt x="270" y="204"/>
                </a:lnTo>
                <a:lnTo>
                  <a:pt x="266" y="206"/>
                </a:lnTo>
                <a:lnTo>
                  <a:pt x="264" y="208"/>
                </a:lnTo>
                <a:lnTo>
                  <a:pt x="261" y="210"/>
                </a:lnTo>
                <a:lnTo>
                  <a:pt x="259" y="212"/>
                </a:lnTo>
                <a:lnTo>
                  <a:pt x="255" y="214"/>
                </a:lnTo>
                <a:lnTo>
                  <a:pt x="251" y="216"/>
                </a:lnTo>
                <a:lnTo>
                  <a:pt x="251" y="218"/>
                </a:lnTo>
                <a:lnTo>
                  <a:pt x="249" y="216"/>
                </a:lnTo>
                <a:lnTo>
                  <a:pt x="247" y="214"/>
                </a:lnTo>
                <a:lnTo>
                  <a:pt x="243" y="212"/>
                </a:lnTo>
                <a:lnTo>
                  <a:pt x="241" y="210"/>
                </a:lnTo>
                <a:lnTo>
                  <a:pt x="239" y="210"/>
                </a:lnTo>
                <a:lnTo>
                  <a:pt x="236" y="210"/>
                </a:lnTo>
                <a:lnTo>
                  <a:pt x="234" y="208"/>
                </a:lnTo>
                <a:lnTo>
                  <a:pt x="232" y="208"/>
                </a:lnTo>
                <a:lnTo>
                  <a:pt x="228" y="208"/>
                </a:lnTo>
                <a:lnTo>
                  <a:pt x="226" y="208"/>
                </a:lnTo>
                <a:lnTo>
                  <a:pt x="224" y="210"/>
                </a:lnTo>
                <a:lnTo>
                  <a:pt x="218" y="208"/>
                </a:lnTo>
                <a:lnTo>
                  <a:pt x="216" y="206"/>
                </a:lnTo>
                <a:lnTo>
                  <a:pt x="215" y="204"/>
                </a:lnTo>
                <a:lnTo>
                  <a:pt x="213" y="202"/>
                </a:lnTo>
                <a:lnTo>
                  <a:pt x="211" y="202"/>
                </a:lnTo>
                <a:lnTo>
                  <a:pt x="209" y="202"/>
                </a:lnTo>
                <a:lnTo>
                  <a:pt x="207" y="202"/>
                </a:lnTo>
                <a:lnTo>
                  <a:pt x="203" y="197"/>
                </a:lnTo>
                <a:lnTo>
                  <a:pt x="199" y="195"/>
                </a:lnTo>
                <a:lnTo>
                  <a:pt x="197" y="189"/>
                </a:lnTo>
                <a:lnTo>
                  <a:pt x="195" y="187"/>
                </a:lnTo>
                <a:lnTo>
                  <a:pt x="193" y="185"/>
                </a:lnTo>
                <a:lnTo>
                  <a:pt x="191" y="183"/>
                </a:lnTo>
                <a:lnTo>
                  <a:pt x="190" y="183"/>
                </a:lnTo>
                <a:lnTo>
                  <a:pt x="184" y="180"/>
                </a:lnTo>
                <a:lnTo>
                  <a:pt x="178" y="178"/>
                </a:lnTo>
                <a:lnTo>
                  <a:pt x="176" y="176"/>
                </a:lnTo>
                <a:lnTo>
                  <a:pt x="168" y="174"/>
                </a:lnTo>
                <a:lnTo>
                  <a:pt x="165" y="172"/>
                </a:lnTo>
                <a:lnTo>
                  <a:pt x="161" y="170"/>
                </a:lnTo>
                <a:lnTo>
                  <a:pt x="153" y="166"/>
                </a:lnTo>
                <a:lnTo>
                  <a:pt x="149" y="164"/>
                </a:lnTo>
                <a:lnTo>
                  <a:pt x="147" y="162"/>
                </a:lnTo>
                <a:lnTo>
                  <a:pt x="140" y="157"/>
                </a:lnTo>
                <a:lnTo>
                  <a:pt x="134" y="153"/>
                </a:lnTo>
                <a:lnTo>
                  <a:pt x="130" y="149"/>
                </a:lnTo>
                <a:lnTo>
                  <a:pt x="128" y="149"/>
                </a:lnTo>
                <a:lnTo>
                  <a:pt x="124" y="145"/>
                </a:lnTo>
                <a:lnTo>
                  <a:pt x="122" y="143"/>
                </a:lnTo>
                <a:lnTo>
                  <a:pt x="120" y="141"/>
                </a:lnTo>
                <a:lnTo>
                  <a:pt x="120" y="139"/>
                </a:lnTo>
                <a:lnTo>
                  <a:pt x="119" y="137"/>
                </a:lnTo>
                <a:lnTo>
                  <a:pt x="111" y="126"/>
                </a:lnTo>
                <a:lnTo>
                  <a:pt x="109" y="126"/>
                </a:lnTo>
                <a:lnTo>
                  <a:pt x="105" y="122"/>
                </a:lnTo>
                <a:lnTo>
                  <a:pt x="99" y="116"/>
                </a:lnTo>
                <a:lnTo>
                  <a:pt x="94" y="115"/>
                </a:lnTo>
                <a:lnTo>
                  <a:pt x="86" y="111"/>
                </a:lnTo>
                <a:lnTo>
                  <a:pt x="84" y="109"/>
                </a:lnTo>
                <a:lnTo>
                  <a:pt x="78" y="107"/>
                </a:lnTo>
                <a:lnTo>
                  <a:pt x="76" y="103"/>
                </a:lnTo>
                <a:lnTo>
                  <a:pt x="72" y="99"/>
                </a:lnTo>
                <a:lnTo>
                  <a:pt x="69" y="97"/>
                </a:lnTo>
                <a:lnTo>
                  <a:pt x="57" y="88"/>
                </a:lnTo>
                <a:lnTo>
                  <a:pt x="55" y="86"/>
                </a:lnTo>
                <a:lnTo>
                  <a:pt x="53" y="80"/>
                </a:lnTo>
                <a:lnTo>
                  <a:pt x="46" y="73"/>
                </a:lnTo>
                <a:lnTo>
                  <a:pt x="46" y="71"/>
                </a:lnTo>
                <a:lnTo>
                  <a:pt x="44" y="69"/>
                </a:lnTo>
                <a:lnTo>
                  <a:pt x="44" y="67"/>
                </a:lnTo>
                <a:lnTo>
                  <a:pt x="36" y="59"/>
                </a:lnTo>
                <a:lnTo>
                  <a:pt x="30" y="57"/>
                </a:lnTo>
                <a:lnTo>
                  <a:pt x="24" y="55"/>
                </a:lnTo>
                <a:lnTo>
                  <a:pt x="17" y="53"/>
                </a:lnTo>
                <a:lnTo>
                  <a:pt x="9" y="52"/>
                </a:lnTo>
                <a:lnTo>
                  <a:pt x="3" y="52"/>
                </a:lnTo>
                <a:lnTo>
                  <a:pt x="1" y="52"/>
                </a:lnTo>
                <a:lnTo>
                  <a:pt x="0" y="52"/>
                </a:lnTo>
                <a:lnTo>
                  <a:pt x="0" y="50"/>
                </a:lnTo>
                <a:lnTo>
                  <a:pt x="1" y="50"/>
                </a:lnTo>
                <a:lnTo>
                  <a:pt x="1" y="48"/>
                </a:lnTo>
                <a:lnTo>
                  <a:pt x="3" y="50"/>
                </a:lnTo>
                <a:lnTo>
                  <a:pt x="5" y="50"/>
                </a:lnTo>
                <a:lnTo>
                  <a:pt x="7" y="48"/>
                </a:lnTo>
                <a:lnTo>
                  <a:pt x="11" y="46"/>
                </a:lnTo>
                <a:lnTo>
                  <a:pt x="13" y="46"/>
                </a:lnTo>
                <a:lnTo>
                  <a:pt x="15" y="46"/>
                </a:lnTo>
                <a:lnTo>
                  <a:pt x="17" y="46"/>
                </a:lnTo>
                <a:lnTo>
                  <a:pt x="19" y="46"/>
                </a:lnTo>
                <a:lnTo>
                  <a:pt x="21" y="48"/>
                </a:lnTo>
                <a:lnTo>
                  <a:pt x="23" y="48"/>
                </a:lnTo>
                <a:lnTo>
                  <a:pt x="23" y="46"/>
                </a:lnTo>
                <a:lnTo>
                  <a:pt x="24" y="44"/>
                </a:lnTo>
                <a:lnTo>
                  <a:pt x="26" y="42"/>
                </a:lnTo>
                <a:lnTo>
                  <a:pt x="28" y="42"/>
                </a:lnTo>
                <a:lnTo>
                  <a:pt x="28" y="40"/>
                </a:lnTo>
                <a:lnTo>
                  <a:pt x="28" y="34"/>
                </a:lnTo>
                <a:lnTo>
                  <a:pt x="30" y="30"/>
                </a:lnTo>
                <a:lnTo>
                  <a:pt x="30" y="29"/>
                </a:lnTo>
                <a:lnTo>
                  <a:pt x="32" y="29"/>
                </a:lnTo>
                <a:lnTo>
                  <a:pt x="34" y="30"/>
                </a:lnTo>
                <a:lnTo>
                  <a:pt x="38" y="30"/>
                </a:lnTo>
                <a:lnTo>
                  <a:pt x="40" y="30"/>
                </a:lnTo>
                <a:lnTo>
                  <a:pt x="44" y="30"/>
                </a:lnTo>
                <a:lnTo>
                  <a:pt x="46" y="30"/>
                </a:lnTo>
                <a:lnTo>
                  <a:pt x="49" y="30"/>
                </a:lnTo>
                <a:lnTo>
                  <a:pt x="49" y="29"/>
                </a:lnTo>
                <a:lnTo>
                  <a:pt x="47" y="29"/>
                </a:lnTo>
                <a:lnTo>
                  <a:pt x="47" y="27"/>
                </a:lnTo>
                <a:lnTo>
                  <a:pt x="51" y="27"/>
                </a:lnTo>
                <a:lnTo>
                  <a:pt x="55" y="27"/>
                </a:lnTo>
                <a:lnTo>
                  <a:pt x="59" y="27"/>
                </a:lnTo>
                <a:lnTo>
                  <a:pt x="61" y="27"/>
                </a:lnTo>
                <a:lnTo>
                  <a:pt x="63" y="27"/>
                </a:lnTo>
                <a:lnTo>
                  <a:pt x="65" y="23"/>
                </a:lnTo>
                <a:lnTo>
                  <a:pt x="65" y="21"/>
                </a:lnTo>
                <a:lnTo>
                  <a:pt x="67" y="21"/>
                </a:lnTo>
                <a:lnTo>
                  <a:pt x="71" y="21"/>
                </a:lnTo>
                <a:lnTo>
                  <a:pt x="72" y="21"/>
                </a:lnTo>
                <a:lnTo>
                  <a:pt x="72" y="23"/>
                </a:lnTo>
                <a:lnTo>
                  <a:pt x="72" y="25"/>
                </a:lnTo>
                <a:lnTo>
                  <a:pt x="72" y="27"/>
                </a:lnTo>
                <a:lnTo>
                  <a:pt x="74" y="27"/>
                </a:lnTo>
                <a:lnTo>
                  <a:pt x="78" y="25"/>
                </a:lnTo>
                <a:lnTo>
                  <a:pt x="82" y="23"/>
                </a:lnTo>
                <a:lnTo>
                  <a:pt x="86" y="23"/>
                </a:lnTo>
                <a:lnTo>
                  <a:pt x="90" y="21"/>
                </a:lnTo>
                <a:lnTo>
                  <a:pt x="105" y="15"/>
                </a:lnTo>
                <a:lnTo>
                  <a:pt x="109" y="15"/>
                </a:lnTo>
                <a:lnTo>
                  <a:pt x="111" y="15"/>
                </a:lnTo>
                <a:lnTo>
                  <a:pt x="113" y="13"/>
                </a:lnTo>
                <a:lnTo>
                  <a:pt x="115" y="15"/>
                </a:lnTo>
                <a:lnTo>
                  <a:pt x="117" y="15"/>
                </a:lnTo>
                <a:lnTo>
                  <a:pt x="119" y="13"/>
                </a:lnTo>
                <a:lnTo>
                  <a:pt x="126" y="9"/>
                </a:lnTo>
                <a:lnTo>
                  <a:pt x="132" y="6"/>
                </a:lnTo>
                <a:lnTo>
                  <a:pt x="136" y="4"/>
                </a:lnTo>
                <a:lnTo>
                  <a:pt x="138" y="4"/>
                </a:lnTo>
                <a:lnTo>
                  <a:pt x="140" y="2"/>
                </a:lnTo>
                <a:lnTo>
                  <a:pt x="145" y="2"/>
                </a:lnTo>
                <a:lnTo>
                  <a:pt x="147" y="2"/>
                </a:lnTo>
                <a:lnTo>
                  <a:pt x="149" y="4"/>
                </a:lnTo>
                <a:lnTo>
                  <a:pt x="151" y="4"/>
                </a:lnTo>
                <a:lnTo>
                  <a:pt x="153" y="4"/>
                </a:lnTo>
                <a:lnTo>
                  <a:pt x="155" y="6"/>
                </a:lnTo>
                <a:lnTo>
                  <a:pt x="165" y="2"/>
                </a:lnTo>
                <a:lnTo>
                  <a:pt x="167" y="4"/>
                </a:lnTo>
                <a:lnTo>
                  <a:pt x="170" y="6"/>
                </a:lnTo>
                <a:lnTo>
                  <a:pt x="174" y="6"/>
                </a:lnTo>
                <a:lnTo>
                  <a:pt x="176" y="6"/>
                </a:lnTo>
                <a:lnTo>
                  <a:pt x="176" y="4"/>
                </a:lnTo>
                <a:lnTo>
                  <a:pt x="178" y="2"/>
                </a:lnTo>
                <a:lnTo>
                  <a:pt x="180" y="2"/>
                </a:lnTo>
              </a:path>
            </a:pathLst>
          </a:custGeom>
          <a:solidFill>
            <a:srgbClr val="FF7C8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70" name="Freeform 480"/>
          <p:cNvSpPr>
            <a:spLocks/>
          </p:cNvSpPr>
          <p:nvPr/>
        </p:nvSpPr>
        <p:spPr bwMode="auto">
          <a:xfrm>
            <a:off x="6143625" y="2358593"/>
            <a:ext cx="1612900" cy="1102591"/>
          </a:xfrm>
          <a:custGeom>
            <a:avLst/>
            <a:gdLst>
              <a:gd name="T0" fmla="*/ 2147483647 w 1467"/>
              <a:gd name="T1" fmla="*/ 2147483647 h 764"/>
              <a:gd name="T2" fmla="*/ 2147483647 w 1467"/>
              <a:gd name="T3" fmla="*/ 2147483647 h 764"/>
              <a:gd name="T4" fmla="*/ 2147483647 w 1467"/>
              <a:gd name="T5" fmla="*/ 2147483647 h 764"/>
              <a:gd name="T6" fmla="*/ 2147483647 w 1467"/>
              <a:gd name="T7" fmla="*/ 2147483647 h 764"/>
              <a:gd name="T8" fmla="*/ 2147483647 w 1467"/>
              <a:gd name="T9" fmla="*/ 2147483647 h 764"/>
              <a:gd name="T10" fmla="*/ 2147483647 w 1467"/>
              <a:gd name="T11" fmla="*/ 2147483647 h 764"/>
              <a:gd name="T12" fmla="*/ 2147483647 w 1467"/>
              <a:gd name="T13" fmla="*/ 2147483647 h 764"/>
              <a:gd name="T14" fmla="*/ 2147483647 w 1467"/>
              <a:gd name="T15" fmla="*/ 2147483647 h 764"/>
              <a:gd name="T16" fmla="*/ 2147483647 w 1467"/>
              <a:gd name="T17" fmla="*/ 2147483647 h 764"/>
              <a:gd name="T18" fmla="*/ 2147483647 w 1467"/>
              <a:gd name="T19" fmla="*/ 2147483647 h 764"/>
              <a:gd name="T20" fmla="*/ 2147483647 w 1467"/>
              <a:gd name="T21" fmla="*/ 2147483647 h 764"/>
              <a:gd name="T22" fmla="*/ 2147483647 w 1467"/>
              <a:gd name="T23" fmla="*/ 2147483647 h 764"/>
              <a:gd name="T24" fmla="*/ 2147483647 w 1467"/>
              <a:gd name="T25" fmla="*/ 2147483647 h 764"/>
              <a:gd name="T26" fmla="*/ 2147483647 w 1467"/>
              <a:gd name="T27" fmla="*/ 2147483647 h 764"/>
              <a:gd name="T28" fmla="*/ 2147483647 w 1467"/>
              <a:gd name="T29" fmla="*/ 2147483647 h 764"/>
              <a:gd name="T30" fmla="*/ 2147483647 w 1467"/>
              <a:gd name="T31" fmla="*/ 2147483647 h 764"/>
              <a:gd name="T32" fmla="*/ 2147483647 w 1467"/>
              <a:gd name="T33" fmla="*/ 2147483647 h 764"/>
              <a:gd name="T34" fmla="*/ 2147483647 w 1467"/>
              <a:gd name="T35" fmla="*/ 2147483647 h 764"/>
              <a:gd name="T36" fmla="*/ 2147483647 w 1467"/>
              <a:gd name="T37" fmla="*/ 2147483647 h 764"/>
              <a:gd name="T38" fmla="*/ 2147483647 w 1467"/>
              <a:gd name="T39" fmla="*/ 2147483647 h 764"/>
              <a:gd name="T40" fmla="*/ 2147483647 w 1467"/>
              <a:gd name="T41" fmla="*/ 2147483647 h 764"/>
              <a:gd name="T42" fmla="*/ 2147483647 w 1467"/>
              <a:gd name="T43" fmla="*/ 2147483647 h 764"/>
              <a:gd name="T44" fmla="*/ 2147483647 w 1467"/>
              <a:gd name="T45" fmla="*/ 2147483647 h 764"/>
              <a:gd name="T46" fmla="*/ 2147483647 w 1467"/>
              <a:gd name="T47" fmla="*/ 2147483647 h 764"/>
              <a:gd name="T48" fmla="*/ 2147483647 w 1467"/>
              <a:gd name="T49" fmla="*/ 2147483647 h 764"/>
              <a:gd name="T50" fmla="*/ 2147483647 w 1467"/>
              <a:gd name="T51" fmla="*/ 2147483647 h 764"/>
              <a:gd name="T52" fmla="*/ 2147483647 w 1467"/>
              <a:gd name="T53" fmla="*/ 2147483647 h 764"/>
              <a:gd name="T54" fmla="*/ 2147483647 w 1467"/>
              <a:gd name="T55" fmla="*/ 2147483647 h 764"/>
              <a:gd name="T56" fmla="*/ 2147483647 w 1467"/>
              <a:gd name="T57" fmla="*/ 2147483647 h 764"/>
              <a:gd name="T58" fmla="*/ 2147483647 w 1467"/>
              <a:gd name="T59" fmla="*/ 2147483647 h 764"/>
              <a:gd name="T60" fmla="*/ 2147483647 w 1467"/>
              <a:gd name="T61" fmla="*/ 2147483647 h 764"/>
              <a:gd name="T62" fmla="*/ 2147483647 w 1467"/>
              <a:gd name="T63" fmla="*/ 2147483647 h 764"/>
              <a:gd name="T64" fmla="*/ 2147483647 w 1467"/>
              <a:gd name="T65" fmla="*/ 2147483647 h 764"/>
              <a:gd name="T66" fmla="*/ 2147483647 w 1467"/>
              <a:gd name="T67" fmla="*/ 2147483647 h 764"/>
              <a:gd name="T68" fmla="*/ 2147483647 w 1467"/>
              <a:gd name="T69" fmla="*/ 2147483647 h 764"/>
              <a:gd name="T70" fmla="*/ 2147483647 w 1467"/>
              <a:gd name="T71" fmla="*/ 2147483647 h 764"/>
              <a:gd name="T72" fmla="*/ 2147483647 w 1467"/>
              <a:gd name="T73" fmla="*/ 2147483647 h 764"/>
              <a:gd name="T74" fmla="*/ 2147483647 w 1467"/>
              <a:gd name="T75" fmla="*/ 2147483647 h 764"/>
              <a:gd name="T76" fmla="*/ 2147483647 w 1467"/>
              <a:gd name="T77" fmla="*/ 2147483647 h 764"/>
              <a:gd name="T78" fmla="*/ 2147483647 w 1467"/>
              <a:gd name="T79" fmla="*/ 2147483647 h 764"/>
              <a:gd name="T80" fmla="*/ 2147483647 w 1467"/>
              <a:gd name="T81" fmla="*/ 2147483647 h 764"/>
              <a:gd name="T82" fmla="*/ 2147483647 w 1467"/>
              <a:gd name="T83" fmla="*/ 2147483647 h 764"/>
              <a:gd name="T84" fmla="*/ 2147483647 w 1467"/>
              <a:gd name="T85" fmla="*/ 2147483647 h 764"/>
              <a:gd name="T86" fmla="*/ 2147483647 w 1467"/>
              <a:gd name="T87" fmla="*/ 2147483647 h 764"/>
              <a:gd name="T88" fmla="*/ 2147483647 w 1467"/>
              <a:gd name="T89" fmla="*/ 2147483647 h 764"/>
              <a:gd name="T90" fmla="*/ 2147483647 w 1467"/>
              <a:gd name="T91" fmla="*/ 2147483647 h 764"/>
              <a:gd name="T92" fmla="*/ 2147483647 w 1467"/>
              <a:gd name="T93" fmla="*/ 2147483647 h 764"/>
              <a:gd name="T94" fmla="*/ 2147483647 w 1467"/>
              <a:gd name="T95" fmla="*/ 2147483647 h 764"/>
              <a:gd name="T96" fmla="*/ 2147483647 w 1467"/>
              <a:gd name="T97" fmla="*/ 2147483647 h 764"/>
              <a:gd name="T98" fmla="*/ 2147483647 w 1467"/>
              <a:gd name="T99" fmla="*/ 2147483647 h 764"/>
              <a:gd name="T100" fmla="*/ 2147483647 w 1467"/>
              <a:gd name="T101" fmla="*/ 2147483647 h 764"/>
              <a:gd name="T102" fmla="*/ 2147483647 w 1467"/>
              <a:gd name="T103" fmla="*/ 2147483647 h 764"/>
              <a:gd name="T104" fmla="*/ 2147483647 w 1467"/>
              <a:gd name="T105" fmla="*/ 2147483647 h 764"/>
              <a:gd name="T106" fmla="*/ 2147483647 w 1467"/>
              <a:gd name="T107" fmla="*/ 2147483647 h 764"/>
              <a:gd name="T108" fmla="*/ 2147483647 w 1467"/>
              <a:gd name="T109" fmla="*/ 2147483647 h 764"/>
              <a:gd name="T110" fmla="*/ 2147483647 w 1467"/>
              <a:gd name="T111" fmla="*/ 2147483647 h 764"/>
              <a:gd name="T112" fmla="*/ 2147483647 w 1467"/>
              <a:gd name="T113" fmla="*/ 2147483647 h 764"/>
              <a:gd name="T114" fmla="*/ 2147483647 w 1467"/>
              <a:gd name="T115" fmla="*/ 2147483647 h 764"/>
              <a:gd name="T116" fmla="*/ 2147483647 w 1467"/>
              <a:gd name="T117" fmla="*/ 2147483647 h 764"/>
              <a:gd name="T118" fmla="*/ 2147483647 w 1467"/>
              <a:gd name="T119" fmla="*/ 2147483647 h 76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67"/>
              <a:gd name="T181" fmla="*/ 0 h 764"/>
              <a:gd name="T182" fmla="*/ 1467 w 1467"/>
              <a:gd name="T183" fmla="*/ 764 h 76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67" h="764">
                <a:moveTo>
                  <a:pt x="169" y="667"/>
                </a:moveTo>
                <a:lnTo>
                  <a:pt x="167" y="667"/>
                </a:lnTo>
                <a:lnTo>
                  <a:pt x="165" y="667"/>
                </a:lnTo>
                <a:lnTo>
                  <a:pt x="163" y="669"/>
                </a:lnTo>
                <a:lnTo>
                  <a:pt x="161" y="669"/>
                </a:lnTo>
                <a:lnTo>
                  <a:pt x="160" y="671"/>
                </a:lnTo>
                <a:lnTo>
                  <a:pt x="158" y="671"/>
                </a:lnTo>
                <a:lnTo>
                  <a:pt x="158" y="673"/>
                </a:lnTo>
                <a:lnTo>
                  <a:pt x="156" y="673"/>
                </a:lnTo>
                <a:lnTo>
                  <a:pt x="154" y="674"/>
                </a:lnTo>
                <a:lnTo>
                  <a:pt x="152" y="674"/>
                </a:lnTo>
                <a:lnTo>
                  <a:pt x="150" y="674"/>
                </a:lnTo>
                <a:lnTo>
                  <a:pt x="146" y="676"/>
                </a:lnTo>
                <a:lnTo>
                  <a:pt x="146" y="678"/>
                </a:lnTo>
                <a:lnTo>
                  <a:pt x="144" y="678"/>
                </a:lnTo>
                <a:lnTo>
                  <a:pt x="142" y="678"/>
                </a:lnTo>
                <a:lnTo>
                  <a:pt x="138" y="678"/>
                </a:lnTo>
                <a:lnTo>
                  <a:pt x="136" y="678"/>
                </a:lnTo>
                <a:lnTo>
                  <a:pt x="136" y="680"/>
                </a:lnTo>
                <a:lnTo>
                  <a:pt x="133" y="680"/>
                </a:lnTo>
                <a:lnTo>
                  <a:pt x="131" y="680"/>
                </a:lnTo>
                <a:lnTo>
                  <a:pt x="125" y="682"/>
                </a:lnTo>
                <a:lnTo>
                  <a:pt x="121" y="686"/>
                </a:lnTo>
                <a:lnTo>
                  <a:pt x="115" y="688"/>
                </a:lnTo>
                <a:lnTo>
                  <a:pt x="108" y="686"/>
                </a:lnTo>
                <a:lnTo>
                  <a:pt x="106" y="688"/>
                </a:lnTo>
                <a:lnTo>
                  <a:pt x="102" y="692"/>
                </a:lnTo>
                <a:lnTo>
                  <a:pt x="100" y="694"/>
                </a:lnTo>
                <a:lnTo>
                  <a:pt x="94" y="703"/>
                </a:lnTo>
                <a:lnTo>
                  <a:pt x="88" y="709"/>
                </a:lnTo>
                <a:lnTo>
                  <a:pt x="87" y="713"/>
                </a:lnTo>
                <a:lnTo>
                  <a:pt x="85" y="717"/>
                </a:lnTo>
                <a:lnTo>
                  <a:pt x="83" y="717"/>
                </a:lnTo>
                <a:lnTo>
                  <a:pt x="79" y="718"/>
                </a:lnTo>
                <a:lnTo>
                  <a:pt x="75" y="720"/>
                </a:lnTo>
                <a:lnTo>
                  <a:pt x="73" y="722"/>
                </a:lnTo>
                <a:lnTo>
                  <a:pt x="67" y="724"/>
                </a:lnTo>
                <a:lnTo>
                  <a:pt x="60" y="726"/>
                </a:lnTo>
                <a:lnTo>
                  <a:pt x="52" y="724"/>
                </a:lnTo>
                <a:lnTo>
                  <a:pt x="52" y="722"/>
                </a:lnTo>
                <a:lnTo>
                  <a:pt x="52" y="720"/>
                </a:lnTo>
                <a:lnTo>
                  <a:pt x="56" y="711"/>
                </a:lnTo>
                <a:lnTo>
                  <a:pt x="54" y="709"/>
                </a:lnTo>
                <a:lnTo>
                  <a:pt x="52" y="705"/>
                </a:lnTo>
                <a:lnTo>
                  <a:pt x="48" y="703"/>
                </a:lnTo>
                <a:lnTo>
                  <a:pt x="46" y="703"/>
                </a:lnTo>
                <a:lnTo>
                  <a:pt x="42" y="692"/>
                </a:lnTo>
                <a:lnTo>
                  <a:pt x="41" y="684"/>
                </a:lnTo>
                <a:lnTo>
                  <a:pt x="37" y="680"/>
                </a:lnTo>
                <a:lnTo>
                  <a:pt x="35" y="678"/>
                </a:lnTo>
                <a:lnTo>
                  <a:pt x="29" y="673"/>
                </a:lnTo>
                <a:lnTo>
                  <a:pt x="27" y="671"/>
                </a:lnTo>
                <a:lnTo>
                  <a:pt x="23" y="667"/>
                </a:lnTo>
                <a:lnTo>
                  <a:pt x="17" y="663"/>
                </a:lnTo>
                <a:lnTo>
                  <a:pt x="12" y="652"/>
                </a:lnTo>
                <a:lnTo>
                  <a:pt x="10" y="646"/>
                </a:lnTo>
                <a:lnTo>
                  <a:pt x="10" y="644"/>
                </a:lnTo>
                <a:lnTo>
                  <a:pt x="4" y="636"/>
                </a:lnTo>
                <a:lnTo>
                  <a:pt x="2" y="631"/>
                </a:lnTo>
                <a:lnTo>
                  <a:pt x="2" y="627"/>
                </a:lnTo>
                <a:lnTo>
                  <a:pt x="0" y="619"/>
                </a:lnTo>
                <a:lnTo>
                  <a:pt x="0" y="615"/>
                </a:lnTo>
                <a:lnTo>
                  <a:pt x="0" y="610"/>
                </a:lnTo>
                <a:lnTo>
                  <a:pt x="2" y="604"/>
                </a:lnTo>
                <a:lnTo>
                  <a:pt x="0" y="596"/>
                </a:lnTo>
                <a:lnTo>
                  <a:pt x="2" y="590"/>
                </a:lnTo>
                <a:lnTo>
                  <a:pt x="0" y="579"/>
                </a:lnTo>
                <a:lnTo>
                  <a:pt x="2" y="569"/>
                </a:lnTo>
                <a:lnTo>
                  <a:pt x="2" y="567"/>
                </a:lnTo>
                <a:lnTo>
                  <a:pt x="2" y="560"/>
                </a:lnTo>
                <a:lnTo>
                  <a:pt x="4" y="554"/>
                </a:lnTo>
                <a:lnTo>
                  <a:pt x="6" y="543"/>
                </a:lnTo>
                <a:lnTo>
                  <a:pt x="10" y="531"/>
                </a:lnTo>
                <a:lnTo>
                  <a:pt x="12" y="525"/>
                </a:lnTo>
                <a:lnTo>
                  <a:pt x="12" y="524"/>
                </a:lnTo>
                <a:lnTo>
                  <a:pt x="10" y="514"/>
                </a:lnTo>
                <a:lnTo>
                  <a:pt x="10" y="508"/>
                </a:lnTo>
                <a:lnTo>
                  <a:pt x="10" y="504"/>
                </a:lnTo>
                <a:lnTo>
                  <a:pt x="14" y="497"/>
                </a:lnTo>
                <a:lnTo>
                  <a:pt x="14" y="495"/>
                </a:lnTo>
                <a:lnTo>
                  <a:pt x="14" y="493"/>
                </a:lnTo>
                <a:lnTo>
                  <a:pt x="10" y="489"/>
                </a:lnTo>
                <a:lnTo>
                  <a:pt x="10" y="485"/>
                </a:lnTo>
                <a:lnTo>
                  <a:pt x="8" y="478"/>
                </a:lnTo>
                <a:lnTo>
                  <a:pt x="10" y="472"/>
                </a:lnTo>
                <a:lnTo>
                  <a:pt x="16" y="462"/>
                </a:lnTo>
                <a:lnTo>
                  <a:pt x="16" y="460"/>
                </a:lnTo>
                <a:lnTo>
                  <a:pt x="14" y="455"/>
                </a:lnTo>
                <a:lnTo>
                  <a:pt x="10" y="445"/>
                </a:lnTo>
                <a:lnTo>
                  <a:pt x="8" y="443"/>
                </a:lnTo>
                <a:lnTo>
                  <a:pt x="8" y="438"/>
                </a:lnTo>
                <a:lnTo>
                  <a:pt x="10" y="436"/>
                </a:lnTo>
                <a:lnTo>
                  <a:pt x="14" y="428"/>
                </a:lnTo>
                <a:lnTo>
                  <a:pt x="16" y="424"/>
                </a:lnTo>
                <a:lnTo>
                  <a:pt x="17" y="420"/>
                </a:lnTo>
                <a:lnTo>
                  <a:pt x="19" y="420"/>
                </a:lnTo>
                <a:lnTo>
                  <a:pt x="23" y="420"/>
                </a:lnTo>
                <a:lnTo>
                  <a:pt x="42" y="428"/>
                </a:lnTo>
                <a:lnTo>
                  <a:pt x="44" y="428"/>
                </a:lnTo>
                <a:lnTo>
                  <a:pt x="46" y="426"/>
                </a:lnTo>
                <a:lnTo>
                  <a:pt x="50" y="424"/>
                </a:lnTo>
                <a:lnTo>
                  <a:pt x="56" y="422"/>
                </a:lnTo>
                <a:lnTo>
                  <a:pt x="65" y="420"/>
                </a:lnTo>
                <a:lnTo>
                  <a:pt x="69" y="418"/>
                </a:lnTo>
                <a:lnTo>
                  <a:pt x="77" y="409"/>
                </a:lnTo>
                <a:lnTo>
                  <a:pt x="90" y="399"/>
                </a:lnTo>
                <a:lnTo>
                  <a:pt x="94" y="397"/>
                </a:lnTo>
                <a:lnTo>
                  <a:pt x="104" y="396"/>
                </a:lnTo>
                <a:lnTo>
                  <a:pt x="113" y="390"/>
                </a:lnTo>
                <a:lnTo>
                  <a:pt x="119" y="388"/>
                </a:lnTo>
                <a:lnTo>
                  <a:pt x="121" y="388"/>
                </a:lnTo>
                <a:lnTo>
                  <a:pt x="123" y="388"/>
                </a:lnTo>
                <a:lnTo>
                  <a:pt x="125" y="388"/>
                </a:lnTo>
                <a:lnTo>
                  <a:pt x="125" y="386"/>
                </a:lnTo>
                <a:lnTo>
                  <a:pt x="127" y="384"/>
                </a:lnTo>
                <a:lnTo>
                  <a:pt x="129" y="384"/>
                </a:lnTo>
                <a:lnTo>
                  <a:pt x="131" y="382"/>
                </a:lnTo>
                <a:lnTo>
                  <a:pt x="131" y="380"/>
                </a:lnTo>
                <a:lnTo>
                  <a:pt x="135" y="376"/>
                </a:lnTo>
                <a:lnTo>
                  <a:pt x="136" y="376"/>
                </a:lnTo>
                <a:lnTo>
                  <a:pt x="136" y="375"/>
                </a:lnTo>
                <a:lnTo>
                  <a:pt x="138" y="373"/>
                </a:lnTo>
                <a:lnTo>
                  <a:pt x="140" y="373"/>
                </a:lnTo>
                <a:lnTo>
                  <a:pt x="140" y="371"/>
                </a:lnTo>
                <a:lnTo>
                  <a:pt x="142" y="371"/>
                </a:lnTo>
                <a:lnTo>
                  <a:pt x="146" y="367"/>
                </a:lnTo>
                <a:lnTo>
                  <a:pt x="148" y="367"/>
                </a:lnTo>
                <a:lnTo>
                  <a:pt x="150" y="367"/>
                </a:lnTo>
                <a:lnTo>
                  <a:pt x="152" y="365"/>
                </a:lnTo>
                <a:lnTo>
                  <a:pt x="154" y="365"/>
                </a:lnTo>
                <a:lnTo>
                  <a:pt x="158" y="365"/>
                </a:lnTo>
                <a:lnTo>
                  <a:pt x="160" y="365"/>
                </a:lnTo>
                <a:lnTo>
                  <a:pt x="161" y="365"/>
                </a:lnTo>
                <a:lnTo>
                  <a:pt x="163" y="365"/>
                </a:lnTo>
                <a:lnTo>
                  <a:pt x="167" y="363"/>
                </a:lnTo>
                <a:lnTo>
                  <a:pt x="169" y="363"/>
                </a:lnTo>
                <a:lnTo>
                  <a:pt x="169" y="361"/>
                </a:lnTo>
                <a:lnTo>
                  <a:pt x="171" y="361"/>
                </a:lnTo>
                <a:lnTo>
                  <a:pt x="173" y="361"/>
                </a:lnTo>
                <a:lnTo>
                  <a:pt x="177" y="359"/>
                </a:lnTo>
                <a:lnTo>
                  <a:pt x="179" y="359"/>
                </a:lnTo>
                <a:lnTo>
                  <a:pt x="181" y="359"/>
                </a:lnTo>
                <a:lnTo>
                  <a:pt x="183" y="359"/>
                </a:lnTo>
                <a:lnTo>
                  <a:pt x="184" y="357"/>
                </a:lnTo>
                <a:lnTo>
                  <a:pt x="186" y="357"/>
                </a:lnTo>
                <a:lnTo>
                  <a:pt x="186" y="355"/>
                </a:lnTo>
                <a:lnTo>
                  <a:pt x="188" y="353"/>
                </a:lnTo>
                <a:lnTo>
                  <a:pt x="192" y="352"/>
                </a:lnTo>
                <a:lnTo>
                  <a:pt x="194" y="350"/>
                </a:lnTo>
                <a:lnTo>
                  <a:pt x="196" y="346"/>
                </a:lnTo>
                <a:lnTo>
                  <a:pt x="198" y="344"/>
                </a:lnTo>
                <a:lnTo>
                  <a:pt x="200" y="340"/>
                </a:lnTo>
                <a:lnTo>
                  <a:pt x="200" y="338"/>
                </a:lnTo>
                <a:lnTo>
                  <a:pt x="202" y="338"/>
                </a:lnTo>
                <a:lnTo>
                  <a:pt x="204" y="336"/>
                </a:lnTo>
                <a:lnTo>
                  <a:pt x="206" y="334"/>
                </a:lnTo>
                <a:lnTo>
                  <a:pt x="208" y="334"/>
                </a:lnTo>
                <a:lnTo>
                  <a:pt x="209" y="332"/>
                </a:lnTo>
                <a:lnTo>
                  <a:pt x="211" y="332"/>
                </a:lnTo>
                <a:lnTo>
                  <a:pt x="213" y="331"/>
                </a:lnTo>
                <a:lnTo>
                  <a:pt x="215" y="331"/>
                </a:lnTo>
                <a:lnTo>
                  <a:pt x="215" y="329"/>
                </a:lnTo>
                <a:lnTo>
                  <a:pt x="217" y="325"/>
                </a:lnTo>
                <a:lnTo>
                  <a:pt x="217" y="323"/>
                </a:lnTo>
                <a:lnTo>
                  <a:pt x="217" y="321"/>
                </a:lnTo>
                <a:lnTo>
                  <a:pt x="219" y="319"/>
                </a:lnTo>
                <a:lnTo>
                  <a:pt x="221" y="317"/>
                </a:lnTo>
                <a:lnTo>
                  <a:pt x="223" y="315"/>
                </a:lnTo>
                <a:lnTo>
                  <a:pt x="223" y="313"/>
                </a:lnTo>
                <a:lnTo>
                  <a:pt x="227" y="313"/>
                </a:lnTo>
                <a:lnTo>
                  <a:pt x="227" y="311"/>
                </a:lnTo>
                <a:lnTo>
                  <a:pt x="229" y="311"/>
                </a:lnTo>
                <a:lnTo>
                  <a:pt x="231" y="311"/>
                </a:lnTo>
                <a:lnTo>
                  <a:pt x="234" y="310"/>
                </a:lnTo>
                <a:lnTo>
                  <a:pt x="234" y="308"/>
                </a:lnTo>
                <a:lnTo>
                  <a:pt x="236" y="308"/>
                </a:lnTo>
                <a:lnTo>
                  <a:pt x="238" y="308"/>
                </a:lnTo>
                <a:lnTo>
                  <a:pt x="242" y="308"/>
                </a:lnTo>
                <a:lnTo>
                  <a:pt x="244" y="308"/>
                </a:lnTo>
                <a:lnTo>
                  <a:pt x="250" y="306"/>
                </a:lnTo>
                <a:lnTo>
                  <a:pt x="254" y="306"/>
                </a:lnTo>
                <a:lnTo>
                  <a:pt x="256" y="304"/>
                </a:lnTo>
                <a:lnTo>
                  <a:pt x="257" y="302"/>
                </a:lnTo>
                <a:lnTo>
                  <a:pt x="257" y="300"/>
                </a:lnTo>
                <a:lnTo>
                  <a:pt x="259" y="300"/>
                </a:lnTo>
                <a:lnTo>
                  <a:pt x="259" y="298"/>
                </a:lnTo>
                <a:lnTo>
                  <a:pt x="257" y="296"/>
                </a:lnTo>
                <a:lnTo>
                  <a:pt x="256" y="294"/>
                </a:lnTo>
                <a:lnTo>
                  <a:pt x="254" y="290"/>
                </a:lnTo>
                <a:lnTo>
                  <a:pt x="254" y="289"/>
                </a:lnTo>
                <a:lnTo>
                  <a:pt x="254" y="285"/>
                </a:lnTo>
                <a:lnTo>
                  <a:pt x="254" y="281"/>
                </a:lnTo>
                <a:lnTo>
                  <a:pt x="254" y="279"/>
                </a:lnTo>
                <a:lnTo>
                  <a:pt x="254" y="277"/>
                </a:lnTo>
                <a:lnTo>
                  <a:pt x="252" y="275"/>
                </a:lnTo>
                <a:lnTo>
                  <a:pt x="250" y="273"/>
                </a:lnTo>
                <a:lnTo>
                  <a:pt x="248" y="273"/>
                </a:lnTo>
                <a:lnTo>
                  <a:pt x="248" y="271"/>
                </a:lnTo>
                <a:lnTo>
                  <a:pt x="248" y="269"/>
                </a:lnTo>
                <a:lnTo>
                  <a:pt x="246" y="268"/>
                </a:lnTo>
                <a:lnTo>
                  <a:pt x="248" y="266"/>
                </a:lnTo>
                <a:lnTo>
                  <a:pt x="246" y="266"/>
                </a:lnTo>
                <a:lnTo>
                  <a:pt x="246" y="262"/>
                </a:lnTo>
                <a:lnTo>
                  <a:pt x="248" y="260"/>
                </a:lnTo>
                <a:lnTo>
                  <a:pt x="246" y="258"/>
                </a:lnTo>
                <a:lnTo>
                  <a:pt x="246" y="256"/>
                </a:lnTo>
                <a:lnTo>
                  <a:pt x="246" y="254"/>
                </a:lnTo>
                <a:lnTo>
                  <a:pt x="246" y="252"/>
                </a:lnTo>
                <a:lnTo>
                  <a:pt x="246" y="250"/>
                </a:lnTo>
                <a:lnTo>
                  <a:pt x="246" y="248"/>
                </a:lnTo>
                <a:lnTo>
                  <a:pt x="248" y="246"/>
                </a:lnTo>
                <a:lnTo>
                  <a:pt x="248" y="245"/>
                </a:lnTo>
                <a:lnTo>
                  <a:pt x="248" y="243"/>
                </a:lnTo>
                <a:lnTo>
                  <a:pt x="248" y="241"/>
                </a:lnTo>
                <a:lnTo>
                  <a:pt x="250" y="237"/>
                </a:lnTo>
                <a:lnTo>
                  <a:pt x="252" y="237"/>
                </a:lnTo>
                <a:lnTo>
                  <a:pt x="252" y="235"/>
                </a:lnTo>
                <a:lnTo>
                  <a:pt x="252" y="231"/>
                </a:lnTo>
                <a:lnTo>
                  <a:pt x="252" y="229"/>
                </a:lnTo>
                <a:lnTo>
                  <a:pt x="252" y="227"/>
                </a:lnTo>
                <a:lnTo>
                  <a:pt x="254" y="225"/>
                </a:lnTo>
                <a:lnTo>
                  <a:pt x="254" y="222"/>
                </a:lnTo>
                <a:lnTo>
                  <a:pt x="256" y="222"/>
                </a:lnTo>
                <a:lnTo>
                  <a:pt x="256" y="220"/>
                </a:lnTo>
                <a:lnTo>
                  <a:pt x="257" y="218"/>
                </a:lnTo>
                <a:lnTo>
                  <a:pt x="259" y="216"/>
                </a:lnTo>
                <a:lnTo>
                  <a:pt x="261" y="216"/>
                </a:lnTo>
                <a:lnTo>
                  <a:pt x="261" y="214"/>
                </a:lnTo>
                <a:lnTo>
                  <a:pt x="263" y="212"/>
                </a:lnTo>
                <a:lnTo>
                  <a:pt x="263" y="210"/>
                </a:lnTo>
                <a:lnTo>
                  <a:pt x="263" y="208"/>
                </a:lnTo>
                <a:lnTo>
                  <a:pt x="263" y="206"/>
                </a:lnTo>
                <a:lnTo>
                  <a:pt x="263" y="204"/>
                </a:lnTo>
                <a:lnTo>
                  <a:pt x="263" y="201"/>
                </a:lnTo>
                <a:lnTo>
                  <a:pt x="265" y="199"/>
                </a:lnTo>
                <a:lnTo>
                  <a:pt x="265" y="197"/>
                </a:lnTo>
                <a:lnTo>
                  <a:pt x="265" y="195"/>
                </a:lnTo>
                <a:lnTo>
                  <a:pt x="265" y="191"/>
                </a:lnTo>
                <a:lnTo>
                  <a:pt x="265" y="187"/>
                </a:lnTo>
                <a:lnTo>
                  <a:pt x="267" y="185"/>
                </a:lnTo>
                <a:lnTo>
                  <a:pt x="267" y="183"/>
                </a:lnTo>
                <a:lnTo>
                  <a:pt x="267" y="182"/>
                </a:lnTo>
                <a:lnTo>
                  <a:pt x="269" y="178"/>
                </a:lnTo>
                <a:lnTo>
                  <a:pt x="271" y="178"/>
                </a:lnTo>
                <a:lnTo>
                  <a:pt x="273" y="176"/>
                </a:lnTo>
                <a:lnTo>
                  <a:pt x="275" y="174"/>
                </a:lnTo>
                <a:lnTo>
                  <a:pt x="277" y="172"/>
                </a:lnTo>
                <a:lnTo>
                  <a:pt x="280" y="168"/>
                </a:lnTo>
                <a:lnTo>
                  <a:pt x="282" y="166"/>
                </a:lnTo>
                <a:lnTo>
                  <a:pt x="286" y="162"/>
                </a:lnTo>
                <a:lnTo>
                  <a:pt x="288" y="161"/>
                </a:lnTo>
                <a:lnTo>
                  <a:pt x="288" y="159"/>
                </a:lnTo>
                <a:lnTo>
                  <a:pt x="290" y="155"/>
                </a:lnTo>
                <a:lnTo>
                  <a:pt x="290" y="153"/>
                </a:lnTo>
                <a:lnTo>
                  <a:pt x="290" y="151"/>
                </a:lnTo>
                <a:lnTo>
                  <a:pt x="292" y="151"/>
                </a:lnTo>
                <a:lnTo>
                  <a:pt x="292" y="147"/>
                </a:lnTo>
                <a:lnTo>
                  <a:pt x="294" y="147"/>
                </a:lnTo>
                <a:lnTo>
                  <a:pt x="294" y="145"/>
                </a:lnTo>
                <a:lnTo>
                  <a:pt x="296" y="143"/>
                </a:lnTo>
                <a:lnTo>
                  <a:pt x="298" y="141"/>
                </a:lnTo>
                <a:lnTo>
                  <a:pt x="300" y="141"/>
                </a:lnTo>
                <a:lnTo>
                  <a:pt x="302" y="139"/>
                </a:lnTo>
                <a:lnTo>
                  <a:pt x="302" y="138"/>
                </a:lnTo>
                <a:lnTo>
                  <a:pt x="302" y="136"/>
                </a:lnTo>
                <a:lnTo>
                  <a:pt x="304" y="136"/>
                </a:lnTo>
                <a:lnTo>
                  <a:pt x="304" y="134"/>
                </a:lnTo>
                <a:lnTo>
                  <a:pt x="304" y="132"/>
                </a:lnTo>
                <a:lnTo>
                  <a:pt x="305" y="130"/>
                </a:lnTo>
                <a:lnTo>
                  <a:pt x="305" y="124"/>
                </a:lnTo>
                <a:lnTo>
                  <a:pt x="305" y="122"/>
                </a:lnTo>
                <a:lnTo>
                  <a:pt x="307" y="120"/>
                </a:lnTo>
                <a:lnTo>
                  <a:pt x="311" y="118"/>
                </a:lnTo>
                <a:lnTo>
                  <a:pt x="313" y="115"/>
                </a:lnTo>
                <a:lnTo>
                  <a:pt x="315" y="111"/>
                </a:lnTo>
                <a:lnTo>
                  <a:pt x="315" y="107"/>
                </a:lnTo>
                <a:lnTo>
                  <a:pt x="317" y="105"/>
                </a:lnTo>
                <a:lnTo>
                  <a:pt x="319" y="97"/>
                </a:lnTo>
                <a:lnTo>
                  <a:pt x="323" y="90"/>
                </a:lnTo>
                <a:lnTo>
                  <a:pt x="323" y="88"/>
                </a:lnTo>
                <a:lnTo>
                  <a:pt x="323" y="86"/>
                </a:lnTo>
                <a:lnTo>
                  <a:pt x="321" y="82"/>
                </a:lnTo>
                <a:lnTo>
                  <a:pt x="321" y="78"/>
                </a:lnTo>
                <a:lnTo>
                  <a:pt x="321" y="76"/>
                </a:lnTo>
                <a:lnTo>
                  <a:pt x="321" y="73"/>
                </a:lnTo>
                <a:lnTo>
                  <a:pt x="321" y="71"/>
                </a:lnTo>
                <a:lnTo>
                  <a:pt x="321" y="69"/>
                </a:lnTo>
                <a:lnTo>
                  <a:pt x="323" y="67"/>
                </a:lnTo>
                <a:lnTo>
                  <a:pt x="328" y="61"/>
                </a:lnTo>
                <a:lnTo>
                  <a:pt x="330" y="59"/>
                </a:lnTo>
                <a:lnTo>
                  <a:pt x="330" y="55"/>
                </a:lnTo>
                <a:lnTo>
                  <a:pt x="332" y="54"/>
                </a:lnTo>
                <a:lnTo>
                  <a:pt x="336" y="50"/>
                </a:lnTo>
                <a:lnTo>
                  <a:pt x="340" y="48"/>
                </a:lnTo>
                <a:lnTo>
                  <a:pt x="340" y="46"/>
                </a:lnTo>
                <a:lnTo>
                  <a:pt x="342" y="42"/>
                </a:lnTo>
                <a:lnTo>
                  <a:pt x="342" y="40"/>
                </a:lnTo>
                <a:lnTo>
                  <a:pt x="342" y="36"/>
                </a:lnTo>
                <a:lnTo>
                  <a:pt x="342" y="34"/>
                </a:lnTo>
                <a:lnTo>
                  <a:pt x="344" y="32"/>
                </a:lnTo>
                <a:lnTo>
                  <a:pt x="344" y="31"/>
                </a:lnTo>
                <a:lnTo>
                  <a:pt x="344" y="29"/>
                </a:lnTo>
                <a:lnTo>
                  <a:pt x="346" y="27"/>
                </a:lnTo>
                <a:lnTo>
                  <a:pt x="346" y="25"/>
                </a:lnTo>
                <a:lnTo>
                  <a:pt x="348" y="25"/>
                </a:lnTo>
                <a:lnTo>
                  <a:pt x="350" y="27"/>
                </a:lnTo>
                <a:lnTo>
                  <a:pt x="351" y="27"/>
                </a:lnTo>
                <a:lnTo>
                  <a:pt x="353" y="29"/>
                </a:lnTo>
                <a:lnTo>
                  <a:pt x="355" y="31"/>
                </a:lnTo>
                <a:lnTo>
                  <a:pt x="357" y="32"/>
                </a:lnTo>
                <a:lnTo>
                  <a:pt x="359" y="32"/>
                </a:lnTo>
                <a:lnTo>
                  <a:pt x="359" y="34"/>
                </a:lnTo>
                <a:lnTo>
                  <a:pt x="361" y="38"/>
                </a:lnTo>
                <a:lnTo>
                  <a:pt x="363" y="40"/>
                </a:lnTo>
                <a:lnTo>
                  <a:pt x="363" y="42"/>
                </a:lnTo>
                <a:lnTo>
                  <a:pt x="363" y="44"/>
                </a:lnTo>
                <a:lnTo>
                  <a:pt x="365" y="46"/>
                </a:lnTo>
                <a:lnTo>
                  <a:pt x="365" y="48"/>
                </a:lnTo>
                <a:lnTo>
                  <a:pt x="365" y="50"/>
                </a:lnTo>
                <a:lnTo>
                  <a:pt x="367" y="50"/>
                </a:lnTo>
                <a:lnTo>
                  <a:pt x="369" y="48"/>
                </a:lnTo>
                <a:lnTo>
                  <a:pt x="373" y="48"/>
                </a:lnTo>
                <a:lnTo>
                  <a:pt x="375" y="48"/>
                </a:lnTo>
                <a:lnTo>
                  <a:pt x="376" y="46"/>
                </a:lnTo>
                <a:lnTo>
                  <a:pt x="380" y="46"/>
                </a:lnTo>
                <a:lnTo>
                  <a:pt x="382" y="48"/>
                </a:lnTo>
                <a:lnTo>
                  <a:pt x="382" y="50"/>
                </a:lnTo>
                <a:lnTo>
                  <a:pt x="386" y="54"/>
                </a:lnTo>
                <a:lnTo>
                  <a:pt x="386" y="55"/>
                </a:lnTo>
                <a:lnTo>
                  <a:pt x="388" y="57"/>
                </a:lnTo>
                <a:lnTo>
                  <a:pt x="388" y="59"/>
                </a:lnTo>
                <a:lnTo>
                  <a:pt x="390" y="61"/>
                </a:lnTo>
                <a:lnTo>
                  <a:pt x="392" y="63"/>
                </a:lnTo>
                <a:lnTo>
                  <a:pt x="394" y="65"/>
                </a:lnTo>
                <a:lnTo>
                  <a:pt x="396" y="65"/>
                </a:lnTo>
                <a:lnTo>
                  <a:pt x="398" y="67"/>
                </a:lnTo>
                <a:lnTo>
                  <a:pt x="398" y="71"/>
                </a:lnTo>
                <a:lnTo>
                  <a:pt x="399" y="73"/>
                </a:lnTo>
                <a:lnTo>
                  <a:pt x="401" y="75"/>
                </a:lnTo>
                <a:lnTo>
                  <a:pt x="403" y="76"/>
                </a:lnTo>
                <a:lnTo>
                  <a:pt x="405" y="78"/>
                </a:lnTo>
                <a:lnTo>
                  <a:pt x="407" y="78"/>
                </a:lnTo>
                <a:lnTo>
                  <a:pt x="409" y="80"/>
                </a:lnTo>
                <a:lnTo>
                  <a:pt x="415" y="82"/>
                </a:lnTo>
                <a:lnTo>
                  <a:pt x="419" y="82"/>
                </a:lnTo>
                <a:lnTo>
                  <a:pt x="419" y="84"/>
                </a:lnTo>
                <a:lnTo>
                  <a:pt x="423" y="84"/>
                </a:lnTo>
                <a:lnTo>
                  <a:pt x="424" y="84"/>
                </a:lnTo>
                <a:lnTo>
                  <a:pt x="424" y="86"/>
                </a:lnTo>
                <a:lnTo>
                  <a:pt x="428" y="86"/>
                </a:lnTo>
                <a:lnTo>
                  <a:pt x="430" y="86"/>
                </a:lnTo>
                <a:lnTo>
                  <a:pt x="434" y="82"/>
                </a:lnTo>
                <a:lnTo>
                  <a:pt x="434" y="80"/>
                </a:lnTo>
                <a:lnTo>
                  <a:pt x="436" y="78"/>
                </a:lnTo>
                <a:lnTo>
                  <a:pt x="438" y="76"/>
                </a:lnTo>
                <a:lnTo>
                  <a:pt x="438" y="75"/>
                </a:lnTo>
                <a:lnTo>
                  <a:pt x="444" y="69"/>
                </a:lnTo>
                <a:lnTo>
                  <a:pt x="446" y="67"/>
                </a:lnTo>
                <a:lnTo>
                  <a:pt x="447" y="65"/>
                </a:lnTo>
                <a:lnTo>
                  <a:pt x="449" y="63"/>
                </a:lnTo>
                <a:lnTo>
                  <a:pt x="449" y="61"/>
                </a:lnTo>
                <a:lnTo>
                  <a:pt x="455" y="55"/>
                </a:lnTo>
                <a:lnTo>
                  <a:pt x="457" y="54"/>
                </a:lnTo>
                <a:lnTo>
                  <a:pt x="459" y="52"/>
                </a:lnTo>
                <a:lnTo>
                  <a:pt x="461" y="50"/>
                </a:lnTo>
                <a:lnTo>
                  <a:pt x="463" y="48"/>
                </a:lnTo>
                <a:lnTo>
                  <a:pt x="463" y="46"/>
                </a:lnTo>
                <a:lnTo>
                  <a:pt x="465" y="44"/>
                </a:lnTo>
                <a:lnTo>
                  <a:pt x="471" y="38"/>
                </a:lnTo>
                <a:lnTo>
                  <a:pt x="471" y="36"/>
                </a:lnTo>
                <a:lnTo>
                  <a:pt x="472" y="34"/>
                </a:lnTo>
                <a:lnTo>
                  <a:pt x="474" y="32"/>
                </a:lnTo>
                <a:lnTo>
                  <a:pt x="476" y="31"/>
                </a:lnTo>
                <a:lnTo>
                  <a:pt x="478" y="29"/>
                </a:lnTo>
                <a:lnTo>
                  <a:pt x="482" y="23"/>
                </a:lnTo>
                <a:lnTo>
                  <a:pt x="484" y="21"/>
                </a:lnTo>
                <a:lnTo>
                  <a:pt x="486" y="19"/>
                </a:lnTo>
                <a:lnTo>
                  <a:pt x="486" y="17"/>
                </a:lnTo>
                <a:lnTo>
                  <a:pt x="488" y="15"/>
                </a:lnTo>
                <a:lnTo>
                  <a:pt x="490" y="13"/>
                </a:lnTo>
                <a:lnTo>
                  <a:pt x="495" y="8"/>
                </a:lnTo>
                <a:lnTo>
                  <a:pt x="495" y="6"/>
                </a:lnTo>
                <a:lnTo>
                  <a:pt x="497" y="4"/>
                </a:lnTo>
                <a:lnTo>
                  <a:pt x="501" y="0"/>
                </a:lnTo>
                <a:lnTo>
                  <a:pt x="501" y="4"/>
                </a:lnTo>
                <a:lnTo>
                  <a:pt x="501" y="6"/>
                </a:lnTo>
                <a:lnTo>
                  <a:pt x="501" y="8"/>
                </a:lnTo>
                <a:lnTo>
                  <a:pt x="501" y="10"/>
                </a:lnTo>
                <a:lnTo>
                  <a:pt x="501" y="11"/>
                </a:lnTo>
                <a:lnTo>
                  <a:pt x="499" y="15"/>
                </a:lnTo>
                <a:lnTo>
                  <a:pt x="499" y="17"/>
                </a:lnTo>
                <a:lnTo>
                  <a:pt x="501" y="19"/>
                </a:lnTo>
                <a:lnTo>
                  <a:pt x="501" y="23"/>
                </a:lnTo>
                <a:lnTo>
                  <a:pt x="501" y="25"/>
                </a:lnTo>
                <a:lnTo>
                  <a:pt x="505" y="31"/>
                </a:lnTo>
                <a:lnTo>
                  <a:pt x="505" y="32"/>
                </a:lnTo>
                <a:lnTo>
                  <a:pt x="507" y="34"/>
                </a:lnTo>
                <a:lnTo>
                  <a:pt x="507" y="36"/>
                </a:lnTo>
                <a:lnTo>
                  <a:pt x="507" y="40"/>
                </a:lnTo>
                <a:lnTo>
                  <a:pt x="509" y="42"/>
                </a:lnTo>
                <a:lnTo>
                  <a:pt x="511" y="44"/>
                </a:lnTo>
                <a:lnTo>
                  <a:pt x="517" y="52"/>
                </a:lnTo>
                <a:lnTo>
                  <a:pt x="519" y="54"/>
                </a:lnTo>
                <a:lnTo>
                  <a:pt x="519" y="55"/>
                </a:lnTo>
                <a:lnTo>
                  <a:pt x="520" y="57"/>
                </a:lnTo>
                <a:lnTo>
                  <a:pt x="519" y="59"/>
                </a:lnTo>
                <a:lnTo>
                  <a:pt x="519" y="61"/>
                </a:lnTo>
                <a:lnTo>
                  <a:pt x="517" y="65"/>
                </a:lnTo>
                <a:lnTo>
                  <a:pt x="517" y="67"/>
                </a:lnTo>
                <a:lnTo>
                  <a:pt x="515" y="71"/>
                </a:lnTo>
                <a:lnTo>
                  <a:pt x="513" y="76"/>
                </a:lnTo>
                <a:lnTo>
                  <a:pt x="515" y="78"/>
                </a:lnTo>
                <a:lnTo>
                  <a:pt x="517" y="78"/>
                </a:lnTo>
                <a:lnTo>
                  <a:pt x="519" y="80"/>
                </a:lnTo>
                <a:lnTo>
                  <a:pt x="519" y="82"/>
                </a:lnTo>
                <a:lnTo>
                  <a:pt x="520" y="82"/>
                </a:lnTo>
                <a:lnTo>
                  <a:pt x="522" y="84"/>
                </a:lnTo>
                <a:lnTo>
                  <a:pt x="524" y="88"/>
                </a:lnTo>
                <a:lnTo>
                  <a:pt x="528" y="90"/>
                </a:lnTo>
                <a:lnTo>
                  <a:pt x="528" y="94"/>
                </a:lnTo>
                <a:lnTo>
                  <a:pt x="530" y="96"/>
                </a:lnTo>
                <a:lnTo>
                  <a:pt x="530" y="97"/>
                </a:lnTo>
                <a:lnTo>
                  <a:pt x="532" y="101"/>
                </a:lnTo>
                <a:lnTo>
                  <a:pt x="532" y="103"/>
                </a:lnTo>
                <a:lnTo>
                  <a:pt x="534" y="105"/>
                </a:lnTo>
                <a:lnTo>
                  <a:pt x="538" y="107"/>
                </a:lnTo>
                <a:lnTo>
                  <a:pt x="538" y="109"/>
                </a:lnTo>
                <a:lnTo>
                  <a:pt x="540" y="111"/>
                </a:lnTo>
                <a:lnTo>
                  <a:pt x="540" y="113"/>
                </a:lnTo>
                <a:lnTo>
                  <a:pt x="542" y="115"/>
                </a:lnTo>
                <a:lnTo>
                  <a:pt x="542" y="117"/>
                </a:lnTo>
                <a:lnTo>
                  <a:pt x="543" y="118"/>
                </a:lnTo>
                <a:lnTo>
                  <a:pt x="547" y="120"/>
                </a:lnTo>
                <a:lnTo>
                  <a:pt x="549" y="124"/>
                </a:lnTo>
                <a:lnTo>
                  <a:pt x="551" y="126"/>
                </a:lnTo>
                <a:lnTo>
                  <a:pt x="553" y="128"/>
                </a:lnTo>
                <a:lnTo>
                  <a:pt x="555" y="130"/>
                </a:lnTo>
                <a:lnTo>
                  <a:pt x="555" y="132"/>
                </a:lnTo>
                <a:lnTo>
                  <a:pt x="559" y="134"/>
                </a:lnTo>
                <a:lnTo>
                  <a:pt x="561" y="134"/>
                </a:lnTo>
                <a:lnTo>
                  <a:pt x="566" y="130"/>
                </a:lnTo>
                <a:lnTo>
                  <a:pt x="568" y="130"/>
                </a:lnTo>
                <a:lnTo>
                  <a:pt x="570" y="128"/>
                </a:lnTo>
                <a:lnTo>
                  <a:pt x="572" y="128"/>
                </a:lnTo>
                <a:lnTo>
                  <a:pt x="572" y="126"/>
                </a:lnTo>
                <a:lnTo>
                  <a:pt x="576" y="124"/>
                </a:lnTo>
                <a:lnTo>
                  <a:pt x="582" y="120"/>
                </a:lnTo>
                <a:lnTo>
                  <a:pt x="584" y="120"/>
                </a:lnTo>
                <a:lnTo>
                  <a:pt x="586" y="120"/>
                </a:lnTo>
                <a:lnTo>
                  <a:pt x="588" y="118"/>
                </a:lnTo>
                <a:lnTo>
                  <a:pt x="590" y="118"/>
                </a:lnTo>
                <a:lnTo>
                  <a:pt x="591" y="117"/>
                </a:lnTo>
                <a:lnTo>
                  <a:pt x="593" y="117"/>
                </a:lnTo>
                <a:lnTo>
                  <a:pt x="599" y="115"/>
                </a:lnTo>
                <a:lnTo>
                  <a:pt x="603" y="115"/>
                </a:lnTo>
                <a:lnTo>
                  <a:pt x="605" y="115"/>
                </a:lnTo>
                <a:lnTo>
                  <a:pt x="607" y="115"/>
                </a:lnTo>
                <a:lnTo>
                  <a:pt x="609" y="115"/>
                </a:lnTo>
                <a:lnTo>
                  <a:pt x="611" y="115"/>
                </a:lnTo>
                <a:lnTo>
                  <a:pt x="614" y="115"/>
                </a:lnTo>
                <a:lnTo>
                  <a:pt x="620" y="115"/>
                </a:lnTo>
                <a:lnTo>
                  <a:pt x="622" y="115"/>
                </a:lnTo>
                <a:lnTo>
                  <a:pt x="624" y="117"/>
                </a:lnTo>
                <a:lnTo>
                  <a:pt x="626" y="118"/>
                </a:lnTo>
                <a:lnTo>
                  <a:pt x="628" y="118"/>
                </a:lnTo>
                <a:lnTo>
                  <a:pt x="630" y="118"/>
                </a:lnTo>
                <a:lnTo>
                  <a:pt x="632" y="118"/>
                </a:lnTo>
                <a:lnTo>
                  <a:pt x="636" y="117"/>
                </a:lnTo>
                <a:lnTo>
                  <a:pt x="639" y="117"/>
                </a:lnTo>
                <a:lnTo>
                  <a:pt x="643" y="117"/>
                </a:lnTo>
                <a:lnTo>
                  <a:pt x="645" y="117"/>
                </a:lnTo>
                <a:lnTo>
                  <a:pt x="647" y="117"/>
                </a:lnTo>
                <a:lnTo>
                  <a:pt x="649" y="117"/>
                </a:lnTo>
                <a:lnTo>
                  <a:pt x="651" y="117"/>
                </a:lnTo>
                <a:lnTo>
                  <a:pt x="655" y="115"/>
                </a:lnTo>
                <a:lnTo>
                  <a:pt x="657" y="117"/>
                </a:lnTo>
                <a:lnTo>
                  <a:pt x="659" y="117"/>
                </a:lnTo>
                <a:lnTo>
                  <a:pt x="662" y="117"/>
                </a:lnTo>
                <a:lnTo>
                  <a:pt x="664" y="118"/>
                </a:lnTo>
                <a:lnTo>
                  <a:pt x="666" y="118"/>
                </a:lnTo>
                <a:lnTo>
                  <a:pt x="668" y="118"/>
                </a:lnTo>
                <a:lnTo>
                  <a:pt x="670" y="120"/>
                </a:lnTo>
                <a:lnTo>
                  <a:pt x="672" y="120"/>
                </a:lnTo>
                <a:lnTo>
                  <a:pt x="676" y="122"/>
                </a:lnTo>
                <a:lnTo>
                  <a:pt x="678" y="122"/>
                </a:lnTo>
                <a:lnTo>
                  <a:pt x="680" y="124"/>
                </a:lnTo>
                <a:lnTo>
                  <a:pt x="682" y="124"/>
                </a:lnTo>
                <a:lnTo>
                  <a:pt x="684" y="124"/>
                </a:lnTo>
                <a:lnTo>
                  <a:pt x="687" y="126"/>
                </a:lnTo>
                <a:lnTo>
                  <a:pt x="691" y="128"/>
                </a:lnTo>
                <a:lnTo>
                  <a:pt x="693" y="128"/>
                </a:lnTo>
                <a:lnTo>
                  <a:pt x="695" y="128"/>
                </a:lnTo>
                <a:lnTo>
                  <a:pt x="697" y="130"/>
                </a:lnTo>
                <a:lnTo>
                  <a:pt x="701" y="130"/>
                </a:lnTo>
                <a:lnTo>
                  <a:pt x="703" y="130"/>
                </a:lnTo>
                <a:lnTo>
                  <a:pt x="705" y="130"/>
                </a:lnTo>
                <a:lnTo>
                  <a:pt x="709" y="136"/>
                </a:lnTo>
                <a:lnTo>
                  <a:pt x="709" y="138"/>
                </a:lnTo>
                <a:lnTo>
                  <a:pt x="710" y="138"/>
                </a:lnTo>
                <a:lnTo>
                  <a:pt x="710" y="139"/>
                </a:lnTo>
                <a:lnTo>
                  <a:pt x="714" y="145"/>
                </a:lnTo>
                <a:lnTo>
                  <a:pt x="718" y="147"/>
                </a:lnTo>
                <a:lnTo>
                  <a:pt x="718" y="149"/>
                </a:lnTo>
                <a:lnTo>
                  <a:pt x="720" y="151"/>
                </a:lnTo>
                <a:lnTo>
                  <a:pt x="722" y="151"/>
                </a:lnTo>
                <a:lnTo>
                  <a:pt x="724" y="155"/>
                </a:lnTo>
                <a:lnTo>
                  <a:pt x="726" y="155"/>
                </a:lnTo>
                <a:lnTo>
                  <a:pt x="728" y="157"/>
                </a:lnTo>
                <a:lnTo>
                  <a:pt x="730" y="159"/>
                </a:lnTo>
                <a:lnTo>
                  <a:pt x="732" y="162"/>
                </a:lnTo>
                <a:lnTo>
                  <a:pt x="734" y="164"/>
                </a:lnTo>
                <a:lnTo>
                  <a:pt x="735" y="166"/>
                </a:lnTo>
                <a:lnTo>
                  <a:pt x="735" y="168"/>
                </a:lnTo>
                <a:lnTo>
                  <a:pt x="737" y="170"/>
                </a:lnTo>
                <a:lnTo>
                  <a:pt x="737" y="172"/>
                </a:lnTo>
                <a:lnTo>
                  <a:pt x="739" y="174"/>
                </a:lnTo>
                <a:lnTo>
                  <a:pt x="741" y="178"/>
                </a:lnTo>
                <a:lnTo>
                  <a:pt x="743" y="180"/>
                </a:lnTo>
                <a:lnTo>
                  <a:pt x="743" y="182"/>
                </a:lnTo>
                <a:lnTo>
                  <a:pt x="745" y="185"/>
                </a:lnTo>
                <a:lnTo>
                  <a:pt x="747" y="187"/>
                </a:lnTo>
                <a:lnTo>
                  <a:pt x="749" y="187"/>
                </a:lnTo>
                <a:lnTo>
                  <a:pt x="751" y="187"/>
                </a:lnTo>
                <a:lnTo>
                  <a:pt x="753" y="187"/>
                </a:lnTo>
                <a:lnTo>
                  <a:pt x="757" y="187"/>
                </a:lnTo>
                <a:lnTo>
                  <a:pt x="758" y="189"/>
                </a:lnTo>
                <a:lnTo>
                  <a:pt x="760" y="191"/>
                </a:lnTo>
                <a:lnTo>
                  <a:pt x="764" y="191"/>
                </a:lnTo>
                <a:lnTo>
                  <a:pt x="768" y="193"/>
                </a:lnTo>
                <a:lnTo>
                  <a:pt x="772" y="195"/>
                </a:lnTo>
                <a:lnTo>
                  <a:pt x="774" y="195"/>
                </a:lnTo>
                <a:lnTo>
                  <a:pt x="776" y="197"/>
                </a:lnTo>
                <a:lnTo>
                  <a:pt x="778" y="199"/>
                </a:lnTo>
                <a:lnTo>
                  <a:pt x="780" y="201"/>
                </a:lnTo>
                <a:lnTo>
                  <a:pt x="781" y="203"/>
                </a:lnTo>
                <a:lnTo>
                  <a:pt x="781" y="204"/>
                </a:lnTo>
                <a:lnTo>
                  <a:pt x="783" y="208"/>
                </a:lnTo>
                <a:lnTo>
                  <a:pt x="785" y="210"/>
                </a:lnTo>
                <a:lnTo>
                  <a:pt x="787" y="212"/>
                </a:lnTo>
                <a:lnTo>
                  <a:pt x="789" y="214"/>
                </a:lnTo>
                <a:lnTo>
                  <a:pt x="791" y="216"/>
                </a:lnTo>
                <a:lnTo>
                  <a:pt x="793" y="218"/>
                </a:lnTo>
                <a:lnTo>
                  <a:pt x="797" y="220"/>
                </a:lnTo>
                <a:lnTo>
                  <a:pt x="797" y="222"/>
                </a:lnTo>
                <a:lnTo>
                  <a:pt x="801" y="224"/>
                </a:lnTo>
                <a:lnTo>
                  <a:pt x="803" y="225"/>
                </a:lnTo>
                <a:lnTo>
                  <a:pt x="806" y="227"/>
                </a:lnTo>
                <a:lnTo>
                  <a:pt x="808" y="229"/>
                </a:lnTo>
                <a:lnTo>
                  <a:pt x="810" y="231"/>
                </a:lnTo>
                <a:lnTo>
                  <a:pt x="812" y="235"/>
                </a:lnTo>
                <a:lnTo>
                  <a:pt x="814" y="237"/>
                </a:lnTo>
                <a:lnTo>
                  <a:pt x="814" y="239"/>
                </a:lnTo>
                <a:lnTo>
                  <a:pt x="816" y="241"/>
                </a:lnTo>
                <a:lnTo>
                  <a:pt x="816" y="243"/>
                </a:lnTo>
                <a:lnTo>
                  <a:pt x="816" y="246"/>
                </a:lnTo>
                <a:lnTo>
                  <a:pt x="816" y="248"/>
                </a:lnTo>
                <a:lnTo>
                  <a:pt x="816" y="250"/>
                </a:lnTo>
                <a:lnTo>
                  <a:pt x="816" y="252"/>
                </a:lnTo>
                <a:lnTo>
                  <a:pt x="820" y="254"/>
                </a:lnTo>
                <a:lnTo>
                  <a:pt x="822" y="258"/>
                </a:lnTo>
                <a:lnTo>
                  <a:pt x="828" y="264"/>
                </a:lnTo>
                <a:lnTo>
                  <a:pt x="828" y="266"/>
                </a:lnTo>
                <a:lnTo>
                  <a:pt x="828" y="268"/>
                </a:lnTo>
                <a:lnTo>
                  <a:pt x="829" y="271"/>
                </a:lnTo>
                <a:lnTo>
                  <a:pt x="829" y="273"/>
                </a:lnTo>
                <a:lnTo>
                  <a:pt x="831" y="275"/>
                </a:lnTo>
                <a:lnTo>
                  <a:pt x="833" y="277"/>
                </a:lnTo>
                <a:lnTo>
                  <a:pt x="835" y="281"/>
                </a:lnTo>
                <a:lnTo>
                  <a:pt x="837" y="281"/>
                </a:lnTo>
                <a:lnTo>
                  <a:pt x="839" y="279"/>
                </a:lnTo>
                <a:lnTo>
                  <a:pt x="841" y="279"/>
                </a:lnTo>
                <a:lnTo>
                  <a:pt x="845" y="277"/>
                </a:lnTo>
                <a:lnTo>
                  <a:pt x="845" y="275"/>
                </a:lnTo>
                <a:lnTo>
                  <a:pt x="849" y="275"/>
                </a:lnTo>
                <a:lnTo>
                  <a:pt x="851" y="275"/>
                </a:lnTo>
                <a:lnTo>
                  <a:pt x="854" y="273"/>
                </a:lnTo>
                <a:lnTo>
                  <a:pt x="858" y="273"/>
                </a:lnTo>
                <a:lnTo>
                  <a:pt x="860" y="273"/>
                </a:lnTo>
                <a:lnTo>
                  <a:pt x="862" y="273"/>
                </a:lnTo>
                <a:lnTo>
                  <a:pt x="864" y="271"/>
                </a:lnTo>
                <a:lnTo>
                  <a:pt x="868" y="271"/>
                </a:lnTo>
                <a:lnTo>
                  <a:pt x="874" y="269"/>
                </a:lnTo>
                <a:lnTo>
                  <a:pt x="877" y="269"/>
                </a:lnTo>
                <a:lnTo>
                  <a:pt x="879" y="268"/>
                </a:lnTo>
                <a:lnTo>
                  <a:pt x="881" y="268"/>
                </a:lnTo>
                <a:lnTo>
                  <a:pt x="883" y="268"/>
                </a:lnTo>
                <a:lnTo>
                  <a:pt x="887" y="268"/>
                </a:lnTo>
                <a:lnTo>
                  <a:pt x="891" y="268"/>
                </a:lnTo>
                <a:lnTo>
                  <a:pt x="893" y="268"/>
                </a:lnTo>
                <a:lnTo>
                  <a:pt x="897" y="268"/>
                </a:lnTo>
                <a:lnTo>
                  <a:pt x="899" y="268"/>
                </a:lnTo>
                <a:lnTo>
                  <a:pt x="902" y="268"/>
                </a:lnTo>
                <a:lnTo>
                  <a:pt x="904" y="268"/>
                </a:lnTo>
                <a:lnTo>
                  <a:pt x="906" y="266"/>
                </a:lnTo>
                <a:lnTo>
                  <a:pt x="912" y="266"/>
                </a:lnTo>
                <a:lnTo>
                  <a:pt x="916" y="264"/>
                </a:lnTo>
                <a:lnTo>
                  <a:pt x="920" y="264"/>
                </a:lnTo>
                <a:lnTo>
                  <a:pt x="922" y="266"/>
                </a:lnTo>
                <a:lnTo>
                  <a:pt x="924" y="266"/>
                </a:lnTo>
                <a:lnTo>
                  <a:pt x="925" y="266"/>
                </a:lnTo>
                <a:lnTo>
                  <a:pt x="929" y="268"/>
                </a:lnTo>
                <a:lnTo>
                  <a:pt x="933" y="269"/>
                </a:lnTo>
                <a:lnTo>
                  <a:pt x="937" y="269"/>
                </a:lnTo>
                <a:lnTo>
                  <a:pt x="941" y="269"/>
                </a:lnTo>
                <a:lnTo>
                  <a:pt x="941" y="271"/>
                </a:lnTo>
                <a:lnTo>
                  <a:pt x="943" y="271"/>
                </a:lnTo>
                <a:lnTo>
                  <a:pt x="947" y="271"/>
                </a:lnTo>
                <a:lnTo>
                  <a:pt x="950" y="271"/>
                </a:lnTo>
                <a:lnTo>
                  <a:pt x="960" y="273"/>
                </a:lnTo>
                <a:lnTo>
                  <a:pt x="964" y="273"/>
                </a:lnTo>
                <a:lnTo>
                  <a:pt x="966" y="275"/>
                </a:lnTo>
                <a:lnTo>
                  <a:pt x="968" y="277"/>
                </a:lnTo>
                <a:lnTo>
                  <a:pt x="970" y="279"/>
                </a:lnTo>
                <a:lnTo>
                  <a:pt x="973" y="283"/>
                </a:lnTo>
                <a:lnTo>
                  <a:pt x="975" y="279"/>
                </a:lnTo>
                <a:lnTo>
                  <a:pt x="977" y="273"/>
                </a:lnTo>
                <a:lnTo>
                  <a:pt x="977" y="271"/>
                </a:lnTo>
                <a:lnTo>
                  <a:pt x="977" y="269"/>
                </a:lnTo>
                <a:lnTo>
                  <a:pt x="979" y="268"/>
                </a:lnTo>
                <a:lnTo>
                  <a:pt x="979" y="266"/>
                </a:lnTo>
                <a:lnTo>
                  <a:pt x="981" y="264"/>
                </a:lnTo>
                <a:lnTo>
                  <a:pt x="983" y="258"/>
                </a:lnTo>
                <a:lnTo>
                  <a:pt x="985" y="256"/>
                </a:lnTo>
                <a:lnTo>
                  <a:pt x="987" y="252"/>
                </a:lnTo>
                <a:lnTo>
                  <a:pt x="987" y="250"/>
                </a:lnTo>
                <a:lnTo>
                  <a:pt x="989" y="250"/>
                </a:lnTo>
                <a:lnTo>
                  <a:pt x="991" y="248"/>
                </a:lnTo>
                <a:lnTo>
                  <a:pt x="995" y="246"/>
                </a:lnTo>
                <a:lnTo>
                  <a:pt x="996" y="245"/>
                </a:lnTo>
                <a:lnTo>
                  <a:pt x="998" y="243"/>
                </a:lnTo>
                <a:lnTo>
                  <a:pt x="1000" y="243"/>
                </a:lnTo>
                <a:lnTo>
                  <a:pt x="1002" y="243"/>
                </a:lnTo>
                <a:lnTo>
                  <a:pt x="1002" y="241"/>
                </a:lnTo>
                <a:lnTo>
                  <a:pt x="1004" y="241"/>
                </a:lnTo>
                <a:lnTo>
                  <a:pt x="1006" y="239"/>
                </a:lnTo>
                <a:lnTo>
                  <a:pt x="1010" y="239"/>
                </a:lnTo>
                <a:lnTo>
                  <a:pt x="1014" y="237"/>
                </a:lnTo>
                <a:lnTo>
                  <a:pt x="1018" y="237"/>
                </a:lnTo>
                <a:lnTo>
                  <a:pt x="1020" y="237"/>
                </a:lnTo>
                <a:lnTo>
                  <a:pt x="1021" y="237"/>
                </a:lnTo>
                <a:lnTo>
                  <a:pt x="1023" y="237"/>
                </a:lnTo>
                <a:lnTo>
                  <a:pt x="1027" y="237"/>
                </a:lnTo>
                <a:lnTo>
                  <a:pt x="1031" y="235"/>
                </a:lnTo>
                <a:lnTo>
                  <a:pt x="1031" y="233"/>
                </a:lnTo>
                <a:lnTo>
                  <a:pt x="1031" y="231"/>
                </a:lnTo>
                <a:lnTo>
                  <a:pt x="1033" y="229"/>
                </a:lnTo>
                <a:lnTo>
                  <a:pt x="1033" y="225"/>
                </a:lnTo>
                <a:lnTo>
                  <a:pt x="1033" y="224"/>
                </a:lnTo>
                <a:lnTo>
                  <a:pt x="1033" y="222"/>
                </a:lnTo>
                <a:lnTo>
                  <a:pt x="1035" y="216"/>
                </a:lnTo>
                <a:lnTo>
                  <a:pt x="1035" y="214"/>
                </a:lnTo>
                <a:lnTo>
                  <a:pt x="1037" y="212"/>
                </a:lnTo>
                <a:lnTo>
                  <a:pt x="1039" y="210"/>
                </a:lnTo>
                <a:lnTo>
                  <a:pt x="1041" y="208"/>
                </a:lnTo>
                <a:lnTo>
                  <a:pt x="1041" y="206"/>
                </a:lnTo>
                <a:lnTo>
                  <a:pt x="1044" y="201"/>
                </a:lnTo>
                <a:lnTo>
                  <a:pt x="1046" y="199"/>
                </a:lnTo>
                <a:lnTo>
                  <a:pt x="1048" y="197"/>
                </a:lnTo>
                <a:lnTo>
                  <a:pt x="1050" y="197"/>
                </a:lnTo>
                <a:lnTo>
                  <a:pt x="1052" y="195"/>
                </a:lnTo>
                <a:lnTo>
                  <a:pt x="1052" y="193"/>
                </a:lnTo>
                <a:lnTo>
                  <a:pt x="1058" y="187"/>
                </a:lnTo>
                <a:lnTo>
                  <a:pt x="1060" y="187"/>
                </a:lnTo>
                <a:lnTo>
                  <a:pt x="1062" y="185"/>
                </a:lnTo>
                <a:lnTo>
                  <a:pt x="1062" y="183"/>
                </a:lnTo>
                <a:lnTo>
                  <a:pt x="1064" y="182"/>
                </a:lnTo>
                <a:lnTo>
                  <a:pt x="1066" y="182"/>
                </a:lnTo>
                <a:lnTo>
                  <a:pt x="1068" y="180"/>
                </a:lnTo>
                <a:lnTo>
                  <a:pt x="1071" y="174"/>
                </a:lnTo>
                <a:lnTo>
                  <a:pt x="1073" y="174"/>
                </a:lnTo>
                <a:lnTo>
                  <a:pt x="1075" y="172"/>
                </a:lnTo>
                <a:lnTo>
                  <a:pt x="1077" y="170"/>
                </a:lnTo>
                <a:lnTo>
                  <a:pt x="1079" y="170"/>
                </a:lnTo>
                <a:lnTo>
                  <a:pt x="1079" y="168"/>
                </a:lnTo>
                <a:lnTo>
                  <a:pt x="1083" y="166"/>
                </a:lnTo>
                <a:lnTo>
                  <a:pt x="1087" y="164"/>
                </a:lnTo>
                <a:lnTo>
                  <a:pt x="1087" y="162"/>
                </a:lnTo>
                <a:lnTo>
                  <a:pt x="1089" y="162"/>
                </a:lnTo>
                <a:lnTo>
                  <a:pt x="1091" y="161"/>
                </a:lnTo>
                <a:lnTo>
                  <a:pt x="1091" y="157"/>
                </a:lnTo>
                <a:lnTo>
                  <a:pt x="1092" y="149"/>
                </a:lnTo>
                <a:lnTo>
                  <a:pt x="1092" y="145"/>
                </a:lnTo>
                <a:lnTo>
                  <a:pt x="1092" y="143"/>
                </a:lnTo>
                <a:lnTo>
                  <a:pt x="1092" y="141"/>
                </a:lnTo>
                <a:lnTo>
                  <a:pt x="1092" y="139"/>
                </a:lnTo>
                <a:lnTo>
                  <a:pt x="1091" y="138"/>
                </a:lnTo>
                <a:lnTo>
                  <a:pt x="1091" y="136"/>
                </a:lnTo>
                <a:lnTo>
                  <a:pt x="1091" y="134"/>
                </a:lnTo>
                <a:lnTo>
                  <a:pt x="1089" y="132"/>
                </a:lnTo>
                <a:lnTo>
                  <a:pt x="1089" y="130"/>
                </a:lnTo>
                <a:lnTo>
                  <a:pt x="1087" y="128"/>
                </a:lnTo>
                <a:lnTo>
                  <a:pt x="1087" y="126"/>
                </a:lnTo>
                <a:lnTo>
                  <a:pt x="1085" y="124"/>
                </a:lnTo>
                <a:lnTo>
                  <a:pt x="1081" y="118"/>
                </a:lnTo>
                <a:lnTo>
                  <a:pt x="1079" y="117"/>
                </a:lnTo>
                <a:lnTo>
                  <a:pt x="1079" y="115"/>
                </a:lnTo>
                <a:lnTo>
                  <a:pt x="1077" y="113"/>
                </a:lnTo>
                <a:lnTo>
                  <a:pt x="1075" y="109"/>
                </a:lnTo>
                <a:lnTo>
                  <a:pt x="1075" y="105"/>
                </a:lnTo>
                <a:lnTo>
                  <a:pt x="1077" y="99"/>
                </a:lnTo>
                <a:lnTo>
                  <a:pt x="1079" y="97"/>
                </a:lnTo>
                <a:lnTo>
                  <a:pt x="1079" y="96"/>
                </a:lnTo>
                <a:lnTo>
                  <a:pt x="1081" y="94"/>
                </a:lnTo>
                <a:lnTo>
                  <a:pt x="1083" y="92"/>
                </a:lnTo>
                <a:lnTo>
                  <a:pt x="1083" y="90"/>
                </a:lnTo>
                <a:lnTo>
                  <a:pt x="1085" y="86"/>
                </a:lnTo>
                <a:lnTo>
                  <a:pt x="1087" y="84"/>
                </a:lnTo>
                <a:lnTo>
                  <a:pt x="1087" y="82"/>
                </a:lnTo>
                <a:lnTo>
                  <a:pt x="1089" y="80"/>
                </a:lnTo>
                <a:lnTo>
                  <a:pt x="1092" y="80"/>
                </a:lnTo>
                <a:lnTo>
                  <a:pt x="1094" y="78"/>
                </a:lnTo>
                <a:lnTo>
                  <a:pt x="1098" y="78"/>
                </a:lnTo>
                <a:lnTo>
                  <a:pt x="1100" y="76"/>
                </a:lnTo>
                <a:lnTo>
                  <a:pt x="1102" y="75"/>
                </a:lnTo>
                <a:lnTo>
                  <a:pt x="1106" y="71"/>
                </a:lnTo>
                <a:lnTo>
                  <a:pt x="1110" y="71"/>
                </a:lnTo>
                <a:lnTo>
                  <a:pt x="1114" y="71"/>
                </a:lnTo>
                <a:lnTo>
                  <a:pt x="1116" y="71"/>
                </a:lnTo>
                <a:lnTo>
                  <a:pt x="1119" y="71"/>
                </a:lnTo>
                <a:lnTo>
                  <a:pt x="1123" y="71"/>
                </a:lnTo>
                <a:lnTo>
                  <a:pt x="1131" y="71"/>
                </a:lnTo>
                <a:lnTo>
                  <a:pt x="1135" y="71"/>
                </a:lnTo>
                <a:lnTo>
                  <a:pt x="1139" y="71"/>
                </a:lnTo>
                <a:lnTo>
                  <a:pt x="1140" y="73"/>
                </a:lnTo>
                <a:lnTo>
                  <a:pt x="1142" y="71"/>
                </a:lnTo>
                <a:lnTo>
                  <a:pt x="1144" y="69"/>
                </a:lnTo>
                <a:lnTo>
                  <a:pt x="1146" y="65"/>
                </a:lnTo>
                <a:lnTo>
                  <a:pt x="1148" y="63"/>
                </a:lnTo>
                <a:lnTo>
                  <a:pt x="1150" y="61"/>
                </a:lnTo>
                <a:lnTo>
                  <a:pt x="1150" y="59"/>
                </a:lnTo>
                <a:lnTo>
                  <a:pt x="1152" y="59"/>
                </a:lnTo>
                <a:lnTo>
                  <a:pt x="1156" y="57"/>
                </a:lnTo>
                <a:lnTo>
                  <a:pt x="1158" y="55"/>
                </a:lnTo>
                <a:lnTo>
                  <a:pt x="1160" y="54"/>
                </a:lnTo>
                <a:lnTo>
                  <a:pt x="1164" y="54"/>
                </a:lnTo>
                <a:lnTo>
                  <a:pt x="1167" y="52"/>
                </a:lnTo>
                <a:lnTo>
                  <a:pt x="1171" y="52"/>
                </a:lnTo>
                <a:lnTo>
                  <a:pt x="1173" y="52"/>
                </a:lnTo>
                <a:lnTo>
                  <a:pt x="1175" y="52"/>
                </a:lnTo>
                <a:lnTo>
                  <a:pt x="1177" y="52"/>
                </a:lnTo>
                <a:lnTo>
                  <a:pt x="1181" y="50"/>
                </a:lnTo>
                <a:lnTo>
                  <a:pt x="1183" y="48"/>
                </a:lnTo>
                <a:lnTo>
                  <a:pt x="1187" y="48"/>
                </a:lnTo>
                <a:lnTo>
                  <a:pt x="1190" y="50"/>
                </a:lnTo>
                <a:lnTo>
                  <a:pt x="1192" y="50"/>
                </a:lnTo>
                <a:lnTo>
                  <a:pt x="1192" y="48"/>
                </a:lnTo>
                <a:lnTo>
                  <a:pt x="1192" y="46"/>
                </a:lnTo>
                <a:lnTo>
                  <a:pt x="1192" y="44"/>
                </a:lnTo>
                <a:lnTo>
                  <a:pt x="1192" y="42"/>
                </a:lnTo>
                <a:lnTo>
                  <a:pt x="1192" y="40"/>
                </a:lnTo>
                <a:lnTo>
                  <a:pt x="1194" y="36"/>
                </a:lnTo>
                <a:lnTo>
                  <a:pt x="1196" y="36"/>
                </a:lnTo>
                <a:lnTo>
                  <a:pt x="1198" y="34"/>
                </a:lnTo>
                <a:lnTo>
                  <a:pt x="1200" y="32"/>
                </a:lnTo>
                <a:lnTo>
                  <a:pt x="1202" y="31"/>
                </a:lnTo>
                <a:lnTo>
                  <a:pt x="1204" y="31"/>
                </a:lnTo>
                <a:lnTo>
                  <a:pt x="1206" y="29"/>
                </a:lnTo>
                <a:lnTo>
                  <a:pt x="1208" y="27"/>
                </a:lnTo>
                <a:lnTo>
                  <a:pt x="1210" y="25"/>
                </a:lnTo>
                <a:lnTo>
                  <a:pt x="1213" y="27"/>
                </a:lnTo>
                <a:lnTo>
                  <a:pt x="1219" y="27"/>
                </a:lnTo>
                <a:lnTo>
                  <a:pt x="1225" y="27"/>
                </a:lnTo>
                <a:lnTo>
                  <a:pt x="1229" y="27"/>
                </a:lnTo>
                <a:lnTo>
                  <a:pt x="1231" y="27"/>
                </a:lnTo>
                <a:lnTo>
                  <a:pt x="1235" y="25"/>
                </a:lnTo>
                <a:lnTo>
                  <a:pt x="1244" y="25"/>
                </a:lnTo>
                <a:lnTo>
                  <a:pt x="1248" y="25"/>
                </a:lnTo>
                <a:lnTo>
                  <a:pt x="1250" y="25"/>
                </a:lnTo>
                <a:lnTo>
                  <a:pt x="1258" y="25"/>
                </a:lnTo>
                <a:lnTo>
                  <a:pt x="1267" y="25"/>
                </a:lnTo>
                <a:lnTo>
                  <a:pt x="1267" y="23"/>
                </a:lnTo>
                <a:lnTo>
                  <a:pt x="1277" y="25"/>
                </a:lnTo>
                <a:lnTo>
                  <a:pt x="1281" y="25"/>
                </a:lnTo>
                <a:lnTo>
                  <a:pt x="1284" y="27"/>
                </a:lnTo>
                <a:lnTo>
                  <a:pt x="1288" y="27"/>
                </a:lnTo>
                <a:lnTo>
                  <a:pt x="1288" y="31"/>
                </a:lnTo>
                <a:lnTo>
                  <a:pt x="1292" y="34"/>
                </a:lnTo>
                <a:lnTo>
                  <a:pt x="1296" y="36"/>
                </a:lnTo>
                <a:lnTo>
                  <a:pt x="1300" y="44"/>
                </a:lnTo>
                <a:lnTo>
                  <a:pt x="1302" y="50"/>
                </a:lnTo>
                <a:lnTo>
                  <a:pt x="1302" y="57"/>
                </a:lnTo>
                <a:lnTo>
                  <a:pt x="1304" y="65"/>
                </a:lnTo>
                <a:lnTo>
                  <a:pt x="1304" y="69"/>
                </a:lnTo>
                <a:lnTo>
                  <a:pt x="1306" y="73"/>
                </a:lnTo>
                <a:lnTo>
                  <a:pt x="1306" y="75"/>
                </a:lnTo>
                <a:lnTo>
                  <a:pt x="1307" y="80"/>
                </a:lnTo>
                <a:lnTo>
                  <a:pt x="1307" y="88"/>
                </a:lnTo>
                <a:lnTo>
                  <a:pt x="1311" y="94"/>
                </a:lnTo>
                <a:lnTo>
                  <a:pt x="1313" y="97"/>
                </a:lnTo>
                <a:lnTo>
                  <a:pt x="1315" y="101"/>
                </a:lnTo>
                <a:lnTo>
                  <a:pt x="1317" y="105"/>
                </a:lnTo>
                <a:lnTo>
                  <a:pt x="1319" y="107"/>
                </a:lnTo>
                <a:lnTo>
                  <a:pt x="1325" y="109"/>
                </a:lnTo>
                <a:lnTo>
                  <a:pt x="1332" y="105"/>
                </a:lnTo>
                <a:lnTo>
                  <a:pt x="1336" y="103"/>
                </a:lnTo>
                <a:lnTo>
                  <a:pt x="1340" y="101"/>
                </a:lnTo>
                <a:lnTo>
                  <a:pt x="1344" y="101"/>
                </a:lnTo>
                <a:lnTo>
                  <a:pt x="1346" y="99"/>
                </a:lnTo>
                <a:lnTo>
                  <a:pt x="1352" y="99"/>
                </a:lnTo>
                <a:lnTo>
                  <a:pt x="1355" y="97"/>
                </a:lnTo>
                <a:lnTo>
                  <a:pt x="1357" y="97"/>
                </a:lnTo>
                <a:lnTo>
                  <a:pt x="1361" y="97"/>
                </a:lnTo>
                <a:lnTo>
                  <a:pt x="1365" y="97"/>
                </a:lnTo>
                <a:lnTo>
                  <a:pt x="1369" y="96"/>
                </a:lnTo>
                <a:lnTo>
                  <a:pt x="1373" y="97"/>
                </a:lnTo>
                <a:lnTo>
                  <a:pt x="1375" y="101"/>
                </a:lnTo>
                <a:lnTo>
                  <a:pt x="1377" y="103"/>
                </a:lnTo>
                <a:lnTo>
                  <a:pt x="1380" y="109"/>
                </a:lnTo>
                <a:lnTo>
                  <a:pt x="1382" y="115"/>
                </a:lnTo>
                <a:lnTo>
                  <a:pt x="1386" y="118"/>
                </a:lnTo>
                <a:lnTo>
                  <a:pt x="1388" y="120"/>
                </a:lnTo>
                <a:lnTo>
                  <a:pt x="1392" y="126"/>
                </a:lnTo>
                <a:lnTo>
                  <a:pt x="1396" y="130"/>
                </a:lnTo>
                <a:lnTo>
                  <a:pt x="1400" y="134"/>
                </a:lnTo>
                <a:lnTo>
                  <a:pt x="1402" y="136"/>
                </a:lnTo>
                <a:lnTo>
                  <a:pt x="1405" y="138"/>
                </a:lnTo>
                <a:lnTo>
                  <a:pt x="1411" y="139"/>
                </a:lnTo>
                <a:lnTo>
                  <a:pt x="1415" y="141"/>
                </a:lnTo>
                <a:lnTo>
                  <a:pt x="1419" y="143"/>
                </a:lnTo>
                <a:lnTo>
                  <a:pt x="1425" y="147"/>
                </a:lnTo>
                <a:lnTo>
                  <a:pt x="1428" y="149"/>
                </a:lnTo>
                <a:lnTo>
                  <a:pt x="1432" y="151"/>
                </a:lnTo>
                <a:lnTo>
                  <a:pt x="1432" y="155"/>
                </a:lnTo>
                <a:lnTo>
                  <a:pt x="1436" y="159"/>
                </a:lnTo>
                <a:lnTo>
                  <a:pt x="1438" y="166"/>
                </a:lnTo>
                <a:lnTo>
                  <a:pt x="1438" y="174"/>
                </a:lnTo>
                <a:lnTo>
                  <a:pt x="1438" y="182"/>
                </a:lnTo>
                <a:lnTo>
                  <a:pt x="1440" y="189"/>
                </a:lnTo>
                <a:lnTo>
                  <a:pt x="1440" y="193"/>
                </a:lnTo>
                <a:lnTo>
                  <a:pt x="1440" y="197"/>
                </a:lnTo>
                <a:lnTo>
                  <a:pt x="1440" y="201"/>
                </a:lnTo>
                <a:lnTo>
                  <a:pt x="1442" y="206"/>
                </a:lnTo>
                <a:lnTo>
                  <a:pt x="1442" y="210"/>
                </a:lnTo>
                <a:lnTo>
                  <a:pt x="1446" y="216"/>
                </a:lnTo>
                <a:lnTo>
                  <a:pt x="1448" y="222"/>
                </a:lnTo>
                <a:lnTo>
                  <a:pt x="1451" y="227"/>
                </a:lnTo>
                <a:lnTo>
                  <a:pt x="1453" y="235"/>
                </a:lnTo>
                <a:lnTo>
                  <a:pt x="1457" y="243"/>
                </a:lnTo>
                <a:lnTo>
                  <a:pt x="1459" y="246"/>
                </a:lnTo>
                <a:lnTo>
                  <a:pt x="1463" y="256"/>
                </a:lnTo>
                <a:lnTo>
                  <a:pt x="1463" y="262"/>
                </a:lnTo>
                <a:lnTo>
                  <a:pt x="1465" y="266"/>
                </a:lnTo>
                <a:lnTo>
                  <a:pt x="1463" y="269"/>
                </a:lnTo>
                <a:lnTo>
                  <a:pt x="1463" y="271"/>
                </a:lnTo>
                <a:lnTo>
                  <a:pt x="1463" y="275"/>
                </a:lnTo>
                <a:lnTo>
                  <a:pt x="1463" y="279"/>
                </a:lnTo>
                <a:lnTo>
                  <a:pt x="1463" y="287"/>
                </a:lnTo>
                <a:lnTo>
                  <a:pt x="1461" y="290"/>
                </a:lnTo>
                <a:lnTo>
                  <a:pt x="1457" y="296"/>
                </a:lnTo>
                <a:lnTo>
                  <a:pt x="1455" y="300"/>
                </a:lnTo>
                <a:lnTo>
                  <a:pt x="1453" y="302"/>
                </a:lnTo>
                <a:lnTo>
                  <a:pt x="1451" y="306"/>
                </a:lnTo>
                <a:lnTo>
                  <a:pt x="1451" y="308"/>
                </a:lnTo>
                <a:lnTo>
                  <a:pt x="1451" y="310"/>
                </a:lnTo>
                <a:lnTo>
                  <a:pt x="1453" y="315"/>
                </a:lnTo>
                <a:lnTo>
                  <a:pt x="1453" y="317"/>
                </a:lnTo>
                <a:lnTo>
                  <a:pt x="1455" y="321"/>
                </a:lnTo>
                <a:lnTo>
                  <a:pt x="1455" y="331"/>
                </a:lnTo>
                <a:lnTo>
                  <a:pt x="1455" y="334"/>
                </a:lnTo>
                <a:lnTo>
                  <a:pt x="1455" y="338"/>
                </a:lnTo>
                <a:lnTo>
                  <a:pt x="1457" y="344"/>
                </a:lnTo>
                <a:lnTo>
                  <a:pt x="1459" y="348"/>
                </a:lnTo>
                <a:lnTo>
                  <a:pt x="1461" y="352"/>
                </a:lnTo>
                <a:lnTo>
                  <a:pt x="1463" y="355"/>
                </a:lnTo>
                <a:lnTo>
                  <a:pt x="1463" y="363"/>
                </a:lnTo>
                <a:lnTo>
                  <a:pt x="1465" y="369"/>
                </a:lnTo>
                <a:lnTo>
                  <a:pt x="1465" y="371"/>
                </a:lnTo>
                <a:lnTo>
                  <a:pt x="1465" y="376"/>
                </a:lnTo>
                <a:lnTo>
                  <a:pt x="1463" y="378"/>
                </a:lnTo>
                <a:lnTo>
                  <a:pt x="1461" y="384"/>
                </a:lnTo>
                <a:lnTo>
                  <a:pt x="1461" y="388"/>
                </a:lnTo>
                <a:lnTo>
                  <a:pt x="1459" y="392"/>
                </a:lnTo>
                <a:lnTo>
                  <a:pt x="1457" y="396"/>
                </a:lnTo>
                <a:lnTo>
                  <a:pt x="1455" y="397"/>
                </a:lnTo>
                <a:lnTo>
                  <a:pt x="1453" y="401"/>
                </a:lnTo>
                <a:lnTo>
                  <a:pt x="1451" y="407"/>
                </a:lnTo>
                <a:lnTo>
                  <a:pt x="1451" y="411"/>
                </a:lnTo>
                <a:lnTo>
                  <a:pt x="1451" y="413"/>
                </a:lnTo>
                <a:lnTo>
                  <a:pt x="1451" y="417"/>
                </a:lnTo>
                <a:lnTo>
                  <a:pt x="1451" y="422"/>
                </a:lnTo>
                <a:lnTo>
                  <a:pt x="1453" y="426"/>
                </a:lnTo>
                <a:lnTo>
                  <a:pt x="1455" y="430"/>
                </a:lnTo>
                <a:lnTo>
                  <a:pt x="1457" y="445"/>
                </a:lnTo>
                <a:lnTo>
                  <a:pt x="1457" y="449"/>
                </a:lnTo>
                <a:lnTo>
                  <a:pt x="1457" y="455"/>
                </a:lnTo>
                <a:lnTo>
                  <a:pt x="1459" y="457"/>
                </a:lnTo>
                <a:lnTo>
                  <a:pt x="1459" y="460"/>
                </a:lnTo>
                <a:lnTo>
                  <a:pt x="1461" y="466"/>
                </a:lnTo>
                <a:lnTo>
                  <a:pt x="1463" y="472"/>
                </a:lnTo>
                <a:lnTo>
                  <a:pt x="1465" y="474"/>
                </a:lnTo>
                <a:lnTo>
                  <a:pt x="1465" y="478"/>
                </a:lnTo>
                <a:lnTo>
                  <a:pt x="1467" y="482"/>
                </a:lnTo>
                <a:lnTo>
                  <a:pt x="1467" y="487"/>
                </a:lnTo>
                <a:lnTo>
                  <a:pt x="1467" y="491"/>
                </a:lnTo>
                <a:lnTo>
                  <a:pt x="1467" y="495"/>
                </a:lnTo>
                <a:lnTo>
                  <a:pt x="1467" y="499"/>
                </a:lnTo>
                <a:lnTo>
                  <a:pt x="1467" y="506"/>
                </a:lnTo>
                <a:lnTo>
                  <a:pt x="1467" y="510"/>
                </a:lnTo>
                <a:lnTo>
                  <a:pt x="1463" y="516"/>
                </a:lnTo>
                <a:lnTo>
                  <a:pt x="1461" y="520"/>
                </a:lnTo>
                <a:lnTo>
                  <a:pt x="1461" y="522"/>
                </a:lnTo>
                <a:lnTo>
                  <a:pt x="1459" y="529"/>
                </a:lnTo>
                <a:lnTo>
                  <a:pt x="1457" y="537"/>
                </a:lnTo>
                <a:lnTo>
                  <a:pt x="1453" y="543"/>
                </a:lnTo>
                <a:lnTo>
                  <a:pt x="1453" y="548"/>
                </a:lnTo>
                <a:lnTo>
                  <a:pt x="1450" y="552"/>
                </a:lnTo>
                <a:lnTo>
                  <a:pt x="1450" y="558"/>
                </a:lnTo>
                <a:lnTo>
                  <a:pt x="1450" y="564"/>
                </a:lnTo>
                <a:lnTo>
                  <a:pt x="1448" y="567"/>
                </a:lnTo>
                <a:lnTo>
                  <a:pt x="1448" y="579"/>
                </a:lnTo>
                <a:lnTo>
                  <a:pt x="1446" y="587"/>
                </a:lnTo>
                <a:lnTo>
                  <a:pt x="1446" y="592"/>
                </a:lnTo>
                <a:lnTo>
                  <a:pt x="1444" y="598"/>
                </a:lnTo>
                <a:lnTo>
                  <a:pt x="1440" y="606"/>
                </a:lnTo>
                <a:lnTo>
                  <a:pt x="1438" y="608"/>
                </a:lnTo>
                <a:lnTo>
                  <a:pt x="1438" y="613"/>
                </a:lnTo>
                <a:lnTo>
                  <a:pt x="1438" y="619"/>
                </a:lnTo>
                <a:lnTo>
                  <a:pt x="1436" y="623"/>
                </a:lnTo>
                <a:lnTo>
                  <a:pt x="1434" y="625"/>
                </a:lnTo>
                <a:lnTo>
                  <a:pt x="1434" y="629"/>
                </a:lnTo>
                <a:lnTo>
                  <a:pt x="1432" y="631"/>
                </a:lnTo>
                <a:lnTo>
                  <a:pt x="1430" y="636"/>
                </a:lnTo>
                <a:lnTo>
                  <a:pt x="1430" y="638"/>
                </a:lnTo>
                <a:lnTo>
                  <a:pt x="1430" y="642"/>
                </a:lnTo>
                <a:lnTo>
                  <a:pt x="1428" y="646"/>
                </a:lnTo>
                <a:lnTo>
                  <a:pt x="1426" y="648"/>
                </a:lnTo>
                <a:lnTo>
                  <a:pt x="1425" y="655"/>
                </a:lnTo>
                <a:lnTo>
                  <a:pt x="1425" y="657"/>
                </a:lnTo>
                <a:lnTo>
                  <a:pt x="1425" y="661"/>
                </a:lnTo>
                <a:lnTo>
                  <a:pt x="1425" y="665"/>
                </a:lnTo>
                <a:lnTo>
                  <a:pt x="1425" y="669"/>
                </a:lnTo>
                <a:lnTo>
                  <a:pt x="1425" y="674"/>
                </a:lnTo>
                <a:lnTo>
                  <a:pt x="1425" y="680"/>
                </a:lnTo>
                <a:lnTo>
                  <a:pt x="1425" y="686"/>
                </a:lnTo>
                <a:lnTo>
                  <a:pt x="1423" y="688"/>
                </a:lnTo>
                <a:lnTo>
                  <a:pt x="1421" y="692"/>
                </a:lnTo>
                <a:lnTo>
                  <a:pt x="1419" y="694"/>
                </a:lnTo>
                <a:lnTo>
                  <a:pt x="1417" y="696"/>
                </a:lnTo>
                <a:lnTo>
                  <a:pt x="1415" y="699"/>
                </a:lnTo>
                <a:lnTo>
                  <a:pt x="1411" y="701"/>
                </a:lnTo>
                <a:lnTo>
                  <a:pt x="1411" y="705"/>
                </a:lnTo>
                <a:lnTo>
                  <a:pt x="1411" y="709"/>
                </a:lnTo>
                <a:lnTo>
                  <a:pt x="1409" y="713"/>
                </a:lnTo>
                <a:lnTo>
                  <a:pt x="1411" y="717"/>
                </a:lnTo>
                <a:lnTo>
                  <a:pt x="1411" y="718"/>
                </a:lnTo>
                <a:lnTo>
                  <a:pt x="1413" y="722"/>
                </a:lnTo>
                <a:lnTo>
                  <a:pt x="1413" y="724"/>
                </a:lnTo>
                <a:lnTo>
                  <a:pt x="1417" y="730"/>
                </a:lnTo>
                <a:lnTo>
                  <a:pt x="1419" y="734"/>
                </a:lnTo>
                <a:lnTo>
                  <a:pt x="1419" y="736"/>
                </a:lnTo>
                <a:lnTo>
                  <a:pt x="1421" y="736"/>
                </a:lnTo>
                <a:lnTo>
                  <a:pt x="1421" y="738"/>
                </a:lnTo>
                <a:lnTo>
                  <a:pt x="1421" y="739"/>
                </a:lnTo>
                <a:lnTo>
                  <a:pt x="1419" y="739"/>
                </a:lnTo>
                <a:lnTo>
                  <a:pt x="1417" y="743"/>
                </a:lnTo>
                <a:lnTo>
                  <a:pt x="1415" y="747"/>
                </a:lnTo>
                <a:lnTo>
                  <a:pt x="1413" y="749"/>
                </a:lnTo>
                <a:lnTo>
                  <a:pt x="1411" y="751"/>
                </a:lnTo>
                <a:lnTo>
                  <a:pt x="1407" y="751"/>
                </a:lnTo>
                <a:lnTo>
                  <a:pt x="1403" y="753"/>
                </a:lnTo>
                <a:lnTo>
                  <a:pt x="1402" y="755"/>
                </a:lnTo>
                <a:lnTo>
                  <a:pt x="1398" y="755"/>
                </a:lnTo>
                <a:lnTo>
                  <a:pt x="1396" y="755"/>
                </a:lnTo>
                <a:lnTo>
                  <a:pt x="1392" y="757"/>
                </a:lnTo>
                <a:lnTo>
                  <a:pt x="1386" y="757"/>
                </a:lnTo>
                <a:lnTo>
                  <a:pt x="1382" y="757"/>
                </a:lnTo>
                <a:lnTo>
                  <a:pt x="1377" y="757"/>
                </a:lnTo>
                <a:lnTo>
                  <a:pt x="1375" y="757"/>
                </a:lnTo>
                <a:lnTo>
                  <a:pt x="1371" y="759"/>
                </a:lnTo>
                <a:lnTo>
                  <a:pt x="1367" y="759"/>
                </a:lnTo>
                <a:lnTo>
                  <a:pt x="1365" y="759"/>
                </a:lnTo>
                <a:lnTo>
                  <a:pt x="1359" y="760"/>
                </a:lnTo>
                <a:lnTo>
                  <a:pt x="1355" y="760"/>
                </a:lnTo>
                <a:lnTo>
                  <a:pt x="1354" y="762"/>
                </a:lnTo>
                <a:lnTo>
                  <a:pt x="1350" y="762"/>
                </a:lnTo>
                <a:lnTo>
                  <a:pt x="1344" y="764"/>
                </a:lnTo>
                <a:lnTo>
                  <a:pt x="1336" y="764"/>
                </a:lnTo>
                <a:lnTo>
                  <a:pt x="1334" y="764"/>
                </a:lnTo>
                <a:lnTo>
                  <a:pt x="1332" y="760"/>
                </a:lnTo>
                <a:lnTo>
                  <a:pt x="1329" y="759"/>
                </a:lnTo>
                <a:lnTo>
                  <a:pt x="1325" y="757"/>
                </a:lnTo>
                <a:lnTo>
                  <a:pt x="1321" y="757"/>
                </a:lnTo>
                <a:lnTo>
                  <a:pt x="1319" y="757"/>
                </a:lnTo>
                <a:lnTo>
                  <a:pt x="1315" y="757"/>
                </a:lnTo>
                <a:lnTo>
                  <a:pt x="1311" y="757"/>
                </a:lnTo>
                <a:lnTo>
                  <a:pt x="1309" y="757"/>
                </a:lnTo>
                <a:lnTo>
                  <a:pt x="1306" y="759"/>
                </a:lnTo>
                <a:lnTo>
                  <a:pt x="1302" y="759"/>
                </a:lnTo>
                <a:lnTo>
                  <a:pt x="1298" y="760"/>
                </a:lnTo>
                <a:lnTo>
                  <a:pt x="1296" y="760"/>
                </a:lnTo>
                <a:lnTo>
                  <a:pt x="1292" y="762"/>
                </a:lnTo>
                <a:lnTo>
                  <a:pt x="1288" y="762"/>
                </a:lnTo>
                <a:lnTo>
                  <a:pt x="1283" y="762"/>
                </a:lnTo>
                <a:lnTo>
                  <a:pt x="1279" y="760"/>
                </a:lnTo>
                <a:lnTo>
                  <a:pt x="1275" y="759"/>
                </a:lnTo>
                <a:lnTo>
                  <a:pt x="1271" y="759"/>
                </a:lnTo>
                <a:lnTo>
                  <a:pt x="1269" y="757"/>
                </a:lnTo>
                <a:lnTo>
                  <a:pt x="1265" y="755"/>
                </a:lnTo>
                <a:lnTo>
                  <a:pt x="1263" y="753"/>
                </a:lnTo>
                <a:lnTo>
                  <a:pt x="1258" y="751"/>
                </a:lnTo>
                <a:lnTo>
                  <a:pt x="1256" y="751"/>
                </a:lnTo>
                <a:lnTo>
                  <a:pt x="1252" y="751"/>
                </a:lnTo>
                <a:lnTo>
                  <a:pt x="1250" y="751"/>
                </a:lnTo>
                <a:lnTo>
                  <a:pt x="1244" y="747"/>
                </a:lnTo>
                <a:lnTo>
                  <a:pt x="1244" y="745"/>
                </a:lnTo>
                <a:lnTo>
                  <a:pt x="1240" y="743"/>
                </a:lnTo>
                <a:lnTo>
                  <a:pt x="1238" y="739"/>
                </a:lnTo>
                <a:lnTo>
                  <a:pt x="1238" y="738"/>
                </a:lnTo>
                <a:lnTo>
                  <a:pt x="1238" y="734"/>
                </a:lnTo>
                <a:lnTo>
                  <a:pt x="1236" y="732"/>
                </a:lnTo>
                <a:lnTo>
                  <a:pt x="1235" y="728"/>
                </a:lnTo>
                <a:lnTo>
                  <a:pt x="1231" y="728"/>
                </a:lnTo>
                <a:lnTo>
                  <a:pt x="1229" y="728"/>
                </a:lnTo>
                <a:lnTo>
                  <a:pt x="1223" y="728"/>
                </a:lnTo>
                <a:lnTo>
                  <a:pt x="1221" y="728"/>
                </a:lnTo>
                <a:lnTo>
                  <a:pt x="1221" y="730"/>
                </a:lnTo>
                <a:lnTo>
                  <a:pt x="1219" y="730"/>
                </a:lnTo>
                <a:lnTo>
                  <a:pt x="1210" y="738"/>
                </a:lnTo>
                <a:lnTo>
                  <a:pt x="1206" y="739"/>
                </a:lnTo>
                <a:lnTo>
                  <a:pt x="1206" y="741"/>
                </a:lnTo>
                <a:lnTo>
                  <a:pt x="1202" y="741"/>
                </a:lnTo>
                <a:lnTo>
                  <a:pt x="1198" y="743"/>
                </a:lnTo>
                <a:lnTo>
                  <a:pt x="1194" y="743"/>
                </a:lnTo>
                <a:lnTo>
                  <a:pt x="1192" y="745"/>
                </a:lnTo>
              </a:path>
            </a:pathLst>
          </a:custGeom>
          <a:solidFill>
            <a:srgbClr val="00B0F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71" name="Freeform 481"/>
          <p:cNvSpPr>
            <a:spLocks/>
          </p:cNvSpPr>
          <p:nvPr/>
        </p:nvSpPr>
        <p:spPr bwMode="auto">
          <a:xfrm>
            <a:off x="6329364" y="3012427"/>
            <a:ext cx="1125537" cy="463261"/>
          </a:xfrm>
          <a:custGeom>
            <a:avLst/>
            <a:gdLst>
              <a:gd name="T0" fmla="*/ 2147483647 w 1023"/>
              <a:gd name="T1" fmla="*/ 2147483647 h 321"/>
              <a:gd name="T2" fmla="*/ 2147483647 w 1023"/>
              <a:gd name="T3" fmla="*/ 2147483647 h 321"/>
              <a:gd name="T4" fmla="*/ 2147483647 w 1023"/>
              <a:gd name="T5" fmla="*/ 2147483647 h 321"/>
              <a:gd name="T6" fmla="*/ 2147483647 w 1023"/>
              <a:gd name="T7" fmla="*/ 2147483647 h 321"/>
              <a:gd name="T8" fmla="*/ 2147483647 w 1023"/>
              <a:gd name="T9" fmla="*/ 2147483647 h 321"/>
              <a:gd name="T10" fmla="*/ 2147483647 w 1023"/>
              <a:gd name="T11" fmla="*/ 2147483647 h 321"/>
              <a:gd name="T12" fmla="*/ 2147483647 w 1023"/>
              <a:gd name="T13" fmla="*/ 2147483647 h 321"/>
              <a:gd name="T14" fmla="*/ 2147483647 w 1023"/>
              <a:gd name="T15" fmla="*/ 2147483647 h 321"/>
              <a:gd name="T16" fmla="*/ 2147483647 w 1023"/>
              <a:gd name="T17" fmla="*/ 2147483647 h 321"/>
              <a:gd name="T18" fmla="*/ 2147483647 w 1023"/>
              <a:gd name="T19" fmla="*/ 2147483647 h 321"/>
              <a:gd name="T20" fmla="*/ 2147483647 w 1023"/>
              <a:gd name="T21" fmla="*/ 2147483647 h 321"/>
              <a:gd name="T22" fmla="*/ 2147483647 w 1023"/>
              <a:gd name="T23" fmla="*/ 2147483647 h 321"/>
              <a:gd name="T24" fmla="*/ 2147483647 w 1023"/>
              <a:gd name="T25" fmla="*/ 2147483647 h 321"/>
              <a:gd name="T26" fmla="*/ 2147483647 w 1023"/>
              <a:gd name="T27" fmla="*/ 2147483647 h 321"/>
              <a:gd name="T28" fmla="*/ 2147483647 w 1023"/>
              <a:gd name="T29" fmla="*/ 2147483647 h 321"/>
              <a:gd name="T30" fmla="*/ 2147483647 w 1023"/>
              <a:gd name="T31" fmla="*/ 2147483647 h 321"/>
              <a:gd name="T32" fmla="*/ 2147483647 w 1023"/>
              <a:gd name="T33" fmla="*/ 2147483647 h 321"/>
              <a:gd name="T34" fmla="*/ 2147483647 w 1023"/>
              <a:gd name="T35" fmla="*/ 2147483647 h 321"/>
              <a:gd name="T36" fmla="*/ 2147483647 w 1023"/>
              <a:gd name="T37" fmla="*/ 2147483647 h 321"/>
              <a:gd name="T38" fmla="*/ 2147483647 w 1023"/>
              <a:gd name="T39" fmla="*/ 2147483647 h 321"/>
              <a:gd name="T40" fmla="*/ 2147483647 w 1023"/>
              <a:gd name="T41" fmla="*/ 2147483647 h 321"/>
              <a:gd name="T42" fmla="*/ 2147483647 w 1023"/>
              <a:gd name="T43" fmla="*/ 2147483647 h 321"/>
              <a:gd name="T44" fmla="*/ 2147483647 w 1023"/>
              <a:gd name="T45" fmla="*/ 2147483647 h 321"/>
              <a:gd name="T46" fmla="*/ 2147483647 w 1023"/>
              <a:gd name="T47" fmla="*/ 2147483647 h 321"/>
              <a:gd name="T48" fmla="*/ 2147483647 w 1023"/>
              <a:gd name="T49" fmla="*/ 2147483647 h 321"/>
              <a:gd name="T50" fmla="*/ 2147483647 w 1023"/>
              <a:gd name="T51" fmla="*/ 2147483647 h 321"/>
              <a:gd name="T52" fmla="*/ 2147483647 w 1023"/>
              <a:gd name="T53" fmla="*/ 2147483647 h 321"/>
              <a:gd name="T54" fmla="*/ 2147483647 w 1023"/>
              <a:gd name="T55" fmla="*/ 2147483647 h 321"/>
              <a:gd name="T56" fmla="*/ 2147483647 w 1023"/>
              <a:gd name="T57" fmla="*/ 2147483647 h 321"/>
              <a:gd name="T58" fmla="*/ 2147483647 w 1023"/>
              <a:gd name="T59" fmla="*/ 2147483647 h 321"/>
              <a:gd name="T60" fmla="*/ 2147483647 w 1023"/>
              <a:gd name="T61" fmla="*/ 2147483647 h 321"/>
              <a:gd name="T62" fmla="*/ 2147483647 w 1023"/>
              <a:gd name="T63" fmla="*/ 2147483647 h 321"/>
              <a:gd name="T64" fmla="*/ 2147483647 w 1023"/>
              <a:gd name="T65" fmla="*/ 2147483647 h 321"/>
              <a:gd name="T66" fmla="*/ 2147483647 w 1023"/>
              <a:gd name="T67" fmla="*/ 2147483647 h 321"/>
              <a:gd name="T68" fmla="*/ 2147483647 w 1023"/>
              <a:gd name="T69" fmla="*/ 2147483647 h 321"/>
              <a:gd name="T70" fmla="*/ 2147483647 w 1023"/>
              <a:gd name="T71" fmla="*/ 2147483647 h 321"/>
              <a:gd name="T72" fmla="*/ 2147483647 w 1023"/>
              <a:gd name="T73" fmla="*/ 2147483647 h 321"/>
              <a:gd name="T74" fmla="*/ 2147483647 w 1023"/>
              <a:gd name="T75" fmla="*/ 2147483647 h 321"/>
              <a:gd name="T76" fmla="*/ 2147483647 w 1023"/>
              <a:gd name="T77" fmla="*/ 2147483647 h 321"/>
              <a:gd name="T78" fmla="*/ 2147483647 w 1023"/>
              <a:gd name="T79" fmla="*/ 2147483647 h 321"/>
              <a:gd name="T80" fmla="*/ 2147483647 w 1023"/>
              <a:gd name="T81" fmla="*/ 2147483647 h 321"/>
              <a:gd name="T82" fmla="*/ 2147483647 w 1023"/>
              <a:gd name="T83" fmla="*/ 2147483647 h 321"/>
              <a:gd name="T84" fmla="*/ 2147483647 w 1023"/>
              <a:gd name="T85" fmla="*/ 2147483647 h 321"/>
              <a:gd name="T86" fmla="*/ 2147483647 w 1023"/>
              <a:gd name="T87" fmla="*/ 2147483647 h 321"/>
              <a:gd name="T88" fmla="*/ 2147483647 w 1023"/>
              <a:gd name="T89" fmla="*/ 2147483647 h 321"/>
              <a:gd name="T90" fmla="*/ 2147483647 w 1023"/>
              <a:gd name="T91" fmla="*/ 2147483647 h 321"/>
              <a:gd name="T92" fmla="*/ 2147483647 w 1023"/>
              <a:gd name="T93" fmla="*/ 2147483647 h 321"/>
              <a:gd name="T94" fmla="*/ 2147483647 w 1023"/>
              <a:gd name="T95" fmla="*/ 2147483647 h 321"/>
              <a:gd name="T96" fmla="*/ 2147483647 w 1023"/>
              <a:gd name="T97" fmla="*/ 2147483647 h 321"/>
              <a:gd name="T98" fmla="*/ 2147483647 w 1023"/>
              <a:gd name="T99" fmla="*/ 2147483647 h 321"/>
              <a:gd name="T100" fmla="*/ 2147483647 w 1023"/>
              <a:gd name="T101" fmla="*/ 2147483647 h 321"/>
              <a:gd name="T102" fmla="*/ 2147483647 w 1023"/>
              <a:gd name="T103" fmla="*/ 2147483647 h 321"/>
              <a:gd name="T104" fmla="*/ 2147483647 w 1023"/>
              <a:gd name="T105" fmla="*/ 2147483647 h 321"/>
              <a:gd name="T106" fmla="*/ 2147483647 w 1023"/>
              <a:gd name="T107" fmla="*/ 2147483647 h 321"/>
              <a:gd name="T108" fmla="*/ 2147483647 w 1023"/>
              <a:gd name="T109" fmla="*/ 2147483647 h 321"/>
              <a:gd name="T110" fmla="*/ 2147483647 w 1023"/>
              <a:gd name="T111" fmla="*/ 2147483647 h 321"/>
              <a:gd name="T112" fmla="*/ 2147483647 w 1023"/>
              <a:gd name="T113" fmla="*/ 2147483647 h 321"/>
              <a:gd name="T114" fmla="*/ 2147483647 w 1023"/>
              <a:gd name="T115" fmla="*/ 2147483647 h 321"/>
              <a:gd name="T116" fmla="*/ 2147483647 w 1023"/>
              <a:gd name="T117" fmla="*/ 2147483647 h 32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23"/>
              <a:gd name="T178" fmla="*/ 0 h 321"/>
              <a:gd name="T179" fmla="*/ 1023 w 1023"/>
              <a:gd name="T180" fmla="*/ 321 h 32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23" h="321">
                <a:moveTo>
                  <a:pt x="1023" y="313"/>
                </a:moveTo>
                <a:lnTo>
                  <a:pt x="1021" y="315"/>
                </a:lnTo>
                <a:lnTo>
                  <a:pt x="1019" y="315"/>
                </a:lnTo>
                <a:lnTo>
                  <a:pt x="1014" y="317"/>
                </a:lnTo>
                <a:lnTo>
                  <a:pt x="1008" y="321"/>
                </a:lnTo>
                <a:lnTo>
                  <a:pt x="1002" y="315"/>
                </a:lnTo>
                <a:lnTo>
                  <a:pt x="998" y="313"/>
                </a:lnTo>
                <a:lnTo>
                  <a:pt x="995" y="313"/>
                </a:lnTo>
                <a:lnTo>
                  <a:pt x="991" y="311"/>
                </a:lnTo>
                <a:lnTo>
                  <a:pt x="987" y="311"/>
                </a:lnTo>
                <a:lnTo>
                  <a:pt x="983" y="309"/>
                </a:lnTo>
                <a:lnTo>
                  <a:pt x="981" y="309"/>
                </a:lnTo>
                <a:lnTo>
                  <a:pt x="979" y="307"/>
                </a:lnTo>
                <a:lnTo>
                  <a:pt x="979" y="306"/>
                </a:lnTo>
                <a:lnTo>
                  <a:pt x="979" y="304"/>
                </a:lnTo>
                <a:lnTo>
                  <a:pt x="979" y="302"/>
                </a:lnTo>
                <a:lnTo>
                  <a:pt x="979" y="300"/>
                </a:lnTo>
                <a:lnTo>
                  <a:pt x="979" y="298"/>
                </a:lnTo>
                <a:lnTo>
                  <a:pt x="979" y="294"/>
                </a:lnTo>
                <a:lnTo>
                  <a:pt x="979" y="292"/>
                </a:lnTo>
                <a:lnTo>
                  <a:pt x="979" y="290"/>
                </a:lnTo>
                <a:lnTo>
                  <a:pt x="979" y="288"/>
                </a:lnTo>
                <a:lnTo>
                  <a:pt x="979" y="286"/>
                </a:lnTo>
                <a:lnTo>
                  <a:pt x="977" y="283"/>
                </a:lnTo>
                <a:lnTo>
                  <a:pt x="977" y="281"/>
                </a:lnTo>
                <a:lnTo>
                  <a:pt x="977" y="279"/>
                </a:lnTo>
                <a:lnTo>
                  <a:pt x="975" y="275"/>
                </a:lnTo>
                <a:lnTo>
                  <a:pt x="975" y="273"/>
                </a:lnTo>
                <a:lnTo>
                  <a:pt x="975" y="269"/>
                </a:lnTo>
                <a:lnTo>
                  <a:pt x="975" y="267"/>
                </a:lnTo>
                <a:lnTo>
                  <a:pt x="973" y="264"/>
                </a:lnTo>
                <a:lnTo>
                  <a:pt x="973" y="262"/>
                </a:lnTo>
                <a:lnTo>
                  <a:pt x="971" y="260"/>
                </a:lnTo>
                <a:lnTo>
                  <a:pt x="970" y="260"/>
                </a:lnTo>
                <a:lnTo>
                  <a:pt x="968" y="262"/>
                </a:lnTo>
                <a:lnTo>
                  <a:pt x="964" y="262"/>
                </a:lnTo>
                <a:lnTo>
                  <a:pt x="962" y="262"/>
                </a:lnTo>
                <a:lnTo>
                  <a:pt x="960" y="262"/>
                </a:lnTo>
                <a:lnTo>
                  <a:pt x="958" y="262"/>
                </a:lnTo>
                <a:lnTo>
                  <a:pt x="952" y="262"/>
                </a:lnTo>
                <a:lnTo>
                  <a:pt x="950" y="260"/>
                </a:lnTo>
                <a:lnTo>
                  <a:pt x="948" y="260"/>
                </a:lnTo>
                <a:lnTo>
                  <a:pt x="947" y="256"/>
                </a:lnTo>
                <a:lnTo>
                  <a:pt x="945" y="254"/>
                </a:lnTo>
                <a:lnTo>
                  <a:pt x="943" y="250"/>
                </a:lnTo>
                <a:lnTo>
                  <a:pt x="941" y="248"/>
                </a:lnTo>
                <a:lnTo>
                  <a:pt x="939" y="246"/>
                </a:lnTo>
                <a:lnTo>
                  <a:pt x="937" y="244"/>
                </a:lnTo>
                <a:lnTo>
                  <a:pt x="935" y="242"/>
                </a:lnTo>
                <a:lnTo>
                  <a:pt x="933" y="239"/>
                </a:lnTo>
                <a:lnTo>
                  <a:pt x="935" y="237"/>
                </a:lnTo>
                <a:lnTo>
                  <a:pt x="933" y="237"/>
                </a:lnTo>
                <a:lnTo>
                  <a:pt x="931" y="239"/>
                </a:lnTo>
                <a:lnTo>
                  <a:pt x="929" y="239"/>
                </a:lnTo>
                <a:lnTo>
                  <a:pt x="927" y="241"/>
                </a:lnTo>
                <a:lnTo>
                  <a:pt x="923" y="241"/>
                </a:lnTo>
                <a:lnTo>
                  <a:pt x="920" y="242"/>
                </a:lnTo>
                <a:lnTo>
                  <a:pt x="918" y="244"/>
                </a:lnTo>
                <a:lnTo>
                  <a:pt x="916" y="244"/>
                </a:lnTo>
                <a:lnTo>
                  <a:pt x="914" y="246"/>
                </a:lnTo>
                <a:lnTo>
                  <a:pt x="910" y="248"/>
                </a:lnTo>
                <a:lnTo>
                  <a:pt x="906" y="248"/>
                </a:lnTo>
                <a:lnTo>
                  <a:pt x="904" y="250"/>
                </a:lnTo>
                <a:lnTo>
                  <a:pt x="899" y="252"/>
                </a:lnTo>
                <a:lnTo>
                  <a:pt x="895" y="252"/>
                </a:lnTo>
                <a:lnTo>
                  <a:pt x="893" y="252"/>
                </a:lnTo>
                <a:lnTo>
                  <a:pt x="891" y="252"/>
                </a:lnTo>
                <a:lnTo>
                  <a:pt x="887" y="254"/>
                </a:lnTo>
                <a:lnTo>
                  <a:pt x="883" y="254"/>
                </a:lnTo>
                <a:lnTo>
                  <a:pt x="881" y="252"/>
                </a:lnTo>
                <a:lnTo>
                  <a:pt x="872" y="252"/>
                </a:lnTo>
                <a:lnTo>
                  <a:pt x="868" y="248"/>
                </a:lnTo>
                <a:lnTo>
                  <a:pt x="866" y="246"/>
                </a:lnTo>
                <a:lnTo>
                  <a:pt x="866" y="244"/>
                </a:lnTo>
                <a:lnTo>
                  <a:pt x="866" y="242"/>
                </a:lnTo>
                <a:lnTo>
                  <a:pt x="864" y="241"/>
                </a:lnTo>
                <a:lnTo>
                  <a:pt x="864" y="239"/>
                </a:lnTo>
                <a:lnTo>
                  <a:pt x="864" y="237"/>
                </a:lnTo>
                <a:lnTo>
                  <a:pt x="862" y="231"/>
                </a:lnTo>
                <a:lnTo>
                  <a:pt x="860" y="229"/>
                </a:lnTo>
                <a:lnTo>
                  <a:pt x="860" y="227"/>
                </a:lnTo>
                <a:lnTo>
                  <a:pt x="860" y="225"/>
                </a:lnTo>
                <a:lnTo>
                  <a:pt x="858" y="221"/>
                </a:lnTo>
                <a:lnTo>
                  <a:pt x="856" y="220"/>
                </a:lnTo>
                <a:lnTo>
                  <a:pt x="854" y="218"/>
                </a:lnTo>
                <a:lnTo>
                  <a:pt x="852" y="216"/>
                </a:lnTo>
                <a:lnTo>
                  <a:pt x="851" y="214"/>
                </a:lnTo>
                <a:lnTo>
                  <a:pt x="851" y="212"/>
                </a:lnTo>
                <a:lnTo>
                  <a:pt x="849" y="210"/>
                </a:lnTo>
                <a:lnTo>
                  <a:pt x="847" y="210"/>
                </a:lnTo>
                <a:lnTo>
                  <a:pt x="845" y="208"/>
                </a:lnTo>
                <a:lnTo>
                  <a:pt x="839" y="208"/>
                </a:lnTo>
                <a:lnTo>
                  <a:pt x="837" y="210"/>
                </a:lnTo>
                <a:lnTo>
                  <a:pt x="835" y="210"/>
                </a:lnTo>
                <a:lnTo>
                  <a:pt x="833" y="212"/>
                </a:lnTo>
                <a:lnTo>
                  <a:pt x="831" y="212"/>
                </a:lnTo>
                <a:lnTo>
                  <a:pt x="829" y="214"/>
                </a:lnTo>
                <a:lnTo>
                  <a:pt x="826" y="214"/>
                </a:lnTo>
                <a:lnTo>
                  <a:pt x="824" y="214"/>
                </a:lnTo>
                <a:lnTo>
                  <a:pt x="822" y="216"/>
                </a:lnTo>
                <a:lnTo>
                  <a:pt x="818" y="216"/>
                </a:lnTo>
                <a:lnTo>
                  <a:pt x="816" y="218"/>
                </a:lnTo>
                <a:lnTo>
                  <a:pt x="812" y="220"/>
                </a:lnTo>
                <a:lnTo>
                  <a:pt x="810" y="220"/>
                </a:lnTo>
                <a:lnTo>
                  <a:pt x="804" y="223"/>
                </a:lnTo>
                <a:lnTo>
                  <a:pt x="803" y="223"/>
                </a:lnTo>
                <a:lnTo>
                  <a:pt x="801" y="225"/>
                </a:lnTo>
                <a:lnTo>
                  <a:pt x="799" y="227"/>
                </a:lnTo>
                <a:lnTo>
                  <a:pt x="797" y="229"/>
                </a:lnTo>
                <a:lnTo>
                  <a:pt x="791" y="223"/>
                </a:lnTo>
                <a:lnTo>
                  <a:pt x="787" y="221"/>
                </a:lnTo>
                <a:lnTo>
                  <a:pt x="787" y="220"/>
                </a:lnTo>
                <a:lnTo>
                  <a:pt x="785" y="220"/>
                </a:lnTo>
                <a:lnTo>
                  <a:pt x="783" y="218"/>
                </a:lnTo>
                <a:lnTo>
                  <a:pt x="781" y="216"/>
                </a:lnTo>
                <a:lnTo>
                  <a:pt x="780" y="212"/>
                </a:lnTo>
                <a:lnTo>
                  <a:pt x="776" y="210"/>
                </a:lnTo>
                <a:lnTo>
                  <a:pt x="774" y="208"/>
                </a:lnTo>
                <a:lnTo>
                  <a:pt x="774" y="206"/>
                </a:lnTo>
                <a:lnTo>
                  <a:pt x="772" y="206"/>
                </a:lnTo>
                <a:lnTo>
                  <a:pt x="770" y="204"/>
                </a:lnTo>
                <a:lnTo>
                  <a:pt x="768" y="202"/>
                </a:lnTo>
                <a:lnTo>
                  <a:pt x="766" y="200"/>
                </a:lnTo>
                <a:lnTo>
                  <a:pt x="764" y="199"/>
                </a:lnTo>
                <a:lnTo>
                  <a:pt x="762" y="197"/>
                </a:lnTo>
                <a:lnTo>
                  <a:pt x="760" y="195"/>
                </a:lnTo>
                <a:lnTo>
                  <a:pt x="758" y="195"/>
                </a:lnTo>
                <a:lnTo>
                  <a:pt x="758" y="193"/>
                </a:lnTo>
                <a:lnTo>
                  <a:pt x="756" y="189"/>
                </a:lnTo>
                <a:lnTo>
                  <a:pt x="755" y="187"/>
                </a:lnTo>
                <a:lnTo>
                  <a:pt x="753" y="183"/>
                </a:lnTo>
                <a:lnTo>
                  <a:pt x="753" y="181"/>
                </a:lnTo>
                <a:lnTo>
                  <a:pt x="751" y="178"/>
                </a:lnTo>
                <a:lnTo>
                  <a:pt x="749" y="176"/>
                </a:lnTo>
                <a:lnTo>
                  <a:pt x="749" y="174"/>
                </a:lnTo>
                <a:lnTo>
                  <a:pt x="749" y="172"/>
                </a:lnTo>
                <a:lnTo>
                  <a:pt x="747" y="170"/>
                </a:lnTo>
                <a:lnTo>
                  <a:pt x="745" y="168"/>
                </a:lnTo>
                <a:lnTo>
                  <a:pt x="741" y="168"/>
                </a:lnTo>
                <a:lnTo>
                  <a:pt x="739" y="168"/>
                </a:lnTo>
                <a:lnTo>
                  <a:pt x="737" y="168"/>
                </a:lnTo>
                <a:lnTo>
                  <a:pt x="735" y="168"/>
                </a:lnTo>
                <a:lnTo>
                  <a:pt x="732" y="168"/>
                </a:lnTo>
                <a:lnTo>
                  <a:pt x="732" y="166"/>
                </a:lnTo>
                <a:lnTo>
                  <a:pt x="730" y="166"/>
                </a:lnTo>
                <a:lnTo>
                  <a:pt x="728" y="166"/>
                </a:lnTo>
                <a:lnTo>
                  <a:pt x="726" y="164"/>
                </a:lnTo>
                <a:lnTo>
                  <a:pt x="724" y="162"/>
                </a:lnTo>
                <a:lnTo>
                  <a:pt x="720" y="160"/>
                </a:lnTo>
                <a:lnTo>
                  <a:pt x="720" y="158"/>
                </a:lnTo>
                <a:lnTo>
                  <a:pt x="718" y="158"/>
                </a:lnTo>
                <a:lnTo>
                  <a:pt x="718" y="157"/>
                </a:lnTo>
                <a:lnTo>
                  <a:pt x="716" y="157"/>
                </a:lnTo>
                <a:lnTo>
                  <a:pt x="714" y="155"/>
                </a:lnTo>
                <a:lnTo>
                  <a:pt x="714" y="153"/>
                </a:lnTo>
                <a:lnTo>
                  <a:pt x="714" y="151"/>
                </a:lnTo>
                <a:lnTo>
                  <a:pt x="714" y="149"/>
                </a:lnTo>
                <a:lnTo>
                  <a:pt x="712" y="143"/>
                </a:lnTo>
                <a:lnTo>
                  <a:pt x="712" y="137"/>
                </a:lnTo>
                <a:lnTo>
                  <a:pt x="712" y="134"/>
                </a:lnTo>
                <a:lnTo>
                  <a:pt x="710" y="134"/>
                </a:lnTo>
                <a:lnTo>
                  <a:pt x="710" y="132"/>
                </a:lnTo>
                <a:lnTo>
                  <a:pt x="708" y="130"/>
                </a:lnTo>
                <a:lnTo>
                  <a:pt x="707" y="128"/>
                </a:lnTo>
                <a:lnTo>
                  <a:pt x="705" y="126"/>
                </a:lnTo>
                <a:lnTo>
                  <a:pt x="703" y="124"/>
                </a:lnTo>
                <a:lnTo>
                  <a:pt x="701" y="124"/>
                </a:lnTo>
                <a:lnTo>
                  <a:pt x="701" y="122"/>
                </a:lnTo>
                <a:lnTo>
                  <a:pt x="697" y="122"/>
                </a:lnTo>
                <a:lnTo>
                  <a:pt x="695" y="120"/>
                </a:lnTo>
                <a:lnTo>
                  <a:pt x="693" y="118"/>
                </a:lnTo>
                <a:lnTo>
                  <a:pt x="691" y="116"/>
                </a:lnTo>
                <a:lnTo>
                  <a:pt x="689" y="116"/>
                </a:lnTo>
                <a:lnTo>
                  <a:pt x="687" y="114"/>
                </a:lnTo>
                <a:lnTo>
                  <a:pt x="685" y="114"/>
                </a:lnTo>
                <a:lnTo>
                  <a:pt x="684" y="113"/>
                </a:lnTo>
                <a:lnTo>
                  <a:pt x="682" y="111"/>
                </a:lnTo>
                <a:lnTo>
                  <a:pt x="680" y="109"/>
                </a:lnTo>
                <a:lnTo>
                  <a:pt x="678" y="109"/>
                </a:lnTo>
                <a:lnTo>
                  <a:pt x="672" y="105"/>
                </a:lnTo>
                <a:lnTo>
                  <a:pt x="670" y="105"/>
                </a:lnTo>
                <a:lnTo>
                  <a:pt x="666" y="105"/>
                </a:lnTo>
                <a:lnTo>
                  <a:pt x="664" y="103"/>
                </a:lnTo>
                <a:lnTo>
                  <a:pt x="662" y="103"/>
                </a:lnTo>
                <a:lnTo>
                  <a:pt x="660" y="101"/>
                </a:lnTo>
                <a:lnTo>
                  <a:pt x="659" y="101"/>
                </a:lnTo>
                <a:lnTo>
                  <a:pt x="657" y="101"/>
                </a:lnTo>
                <a:lnTo>
                  <a:pt x="655" y="101"/>
                </a:lnTo>
                <a:lnTo>
                  <a:pt x="653" y="99"/>
                </a:lnTo>
                <a:lnTo>
                  <a:pt x="651" y="101"/>
                </a:lnTo>
                <a:lnTo>
                  <a:pt x="649" y="99"/>
                </a:lnTo>
                <a:lnTo>
                  <a:pt x="647" y="99"/>
                </a:lnTo>
                <a:lnTo>
                  <a:pt x="645" y="99"/>
                </a:lnTo>
                <a:lnTo>
                  <a:pt x="643" y="97"/>
                </a:lnTo>
                <a:lnTo>
                  <a:pt x="641" y="95"/>
                </a:lnTo>
                <a:lnTo>
                  <a:pt x="639" y="95"/>
                </a:lnTo>
                <a:lnTo>
                  <a:pt x="639" y="93"/>
                </a:lnTo>
                <a:lnTo>
                  <a:pt x="637" y="92"/>
                </a:lnTo>
                <a:lnTo>
                  <a:pt x="634" y="92"/>
                </a:lnTo>
                <a:lnTo>
                  <a:pt x="622" y="93"/>
                </a:lnTo>
                <a:lnTo>
                  <a:pt x="618" y="93"/>
                </a:lnTo>
                <a:lnTo>
                  <a:pt x="616" y="92"/>
                </a:lnTo>
                <a:lnTo>
                  <a:pt x="614" y="90"/>
                </a:lnTo>
                <a:lnTo>
                  <a:pt x="612" y="88"/>
                </a:lnTo>
                <a:lnTo>
                  <a:pt x="611" y="88"/>
                </a:lnTo>
                <a:lnTo>
                  <a:pt x="609" y="86"/>
                </a:lnTo>
                <a:lnTo>
                  <a:pt x="605" y="84"/>
                </a:lnTo>
                <a:lnTo>
                  <a:pt x="603" y="84"/>
                </a:lnTo>
                <a:lnTo>
                  <a:pt x="601" y="82"/>
                </a:lnTo>
                <a:lnTo>
                  <a:pt x="599" y="82"/>
                </a:lnTo>
                <a:lnTo>
                  <a:pt x="595" y="80"/>
                </a:lnTo>
                <a:lnTo>
                  <a:pt x="593" y="80"/>
                </a:lnTo>
                <a:lnTo>
                  <a:pt x="591" y="80"/>
                </a:lnTo>
                <a:lnTo>
                  <a:pt x="589" y="82"/>
                </a:lnTo>
                <a:lnTo>
                  <a:pt x="586" y="82"/>
                </a:lnTo>
                <a:lnTo>
                  <a:pt x="586" y="84"/>
                </a:lnTo>
                <a:lnTo>
                  <a:pt x="584" y="84"/>
                </a:lnTo>
                <a:lnTo>
                  <a:pt x="580" y="86"/>
                </a:lnTo>
                <a:lnTo>
                  <a:pt x="578" y="86"/>
                </a:lnTo>
                <a:lnTo>
                  <a:pt x="574" y="88"/>
                </a:lnTo>
                <a:lnTo>
                  <a:pt x="574" y="90"/>
                </a:lnTo>
                <a:lnTo>
                  <a:pt x="572" y="90"/>
                </a:lnTo>
                <a:lnTo>
                  <a:pt x="568" y="92"/>
                </a:lnTo>
                <a:lnTo>
                  <a:pt x="565" y="84"/>
                </a:lnTo>
                <a:lnTo>
                  <a:pt x="563" y="82"/>
                </a:lnTo>
                <a:lnTo>
                  <a:pt x="563" y="80"/>
                </a:lnTo>
                <a:lnTo>
                  <a:pt x="561" y="80"/>
                </a:lnTo>
                <a:lnTo>
                  <a:pt x="559" y="78"/>
                </a:lnTo>
                <a:lnTo>
                  <a:pt x="557" y="80"/>
                </a:lnTo>
                <a:lnTo>
                  <a:pt x="553" y="78"/>
                </a:lnTo>
                <a:lnTo>
                  <a:pt x="549" y="78"/>
                </a:lnTo>
                <a:lnTo>
                  <a:pt x="547" y="76"/>
                </a:lnTo>
                <a:lnTo>
                  <a:pt x="545" y="76"/>
                </a:lnTo>
                <a:lnTo>
                  <a:pt x="545" y="74"/>
                </a:lnTo>
                <a:lnTo>
                  <a:pt x="543" y="72"/>
                </a:lnTo>
                <a:lnTo>
                  <a:pt x="541" y="72"/>
                </a:lnTo>
                <a:lnTo>
                  <a:pt x="541" y="71"/>
                </a:lnTo>
                <a:lnTo>
                  <a:pt x="540" y="71"/>
                </a:lnTo>
                <a:lnTo>
                  <a:pt x="538" y="67"/>
                </a:lnTo>
                <a:lnTo>
                  <a:pt x="536" y="67"/>
                </a:lnTo>
                <a:lnTo>
                  <a:pt x="536" y="63"/>
                </a:lnTo>
                <a:lnTo>
                  <a:pt x="534" y="63"/>
                </a:lnTo>
                <a:lnTo>
                  <a:pt x="534" y="61"/>
                </a:lnTo>
                <a:lnTo>
                  <a:pt x="532" y="57"/>
                </a:lnTo>
                <a:lnTo>
                  <a:pt x="530" y="55"/>
                </a:lnTo>
                <a:lnTo>
                  <a:pt x="528" y="51"/>
                </a:lnTo>
                <a:lnTo>
                  <a:pt x="528" y="48"/>
                </a:lnTo>
                <a:lnTo>
                  <a:pt x="524" y="51"/>
                </a:lnTo>
                <a:lnTo>
                  <a:pt x="524" y="53"/>
                </a:lnTo>
                <a:lnTo>
                  <a:pt x="522" y="55"/>
                </a:lnTo>
                <a:lnTo>
                  <a:pt x="520" y="57"/>
                </a:lnTo>
                <a:lnTo>
                  <a:pt x="520" y="59"/>
                </a:lnTo>
                <a:lnTo>
                  <a:pt x="518" y="61"/>
                </a:lnTo>
                <a:lnTo>
                  <a:pt x="515" y="67"/>
                </a:lnTo>
                <a:lnTo>
                  <a:pt x="513" y="67"/>
                </a:lnTo>
                <a:lnTo>
                  <a:pt x="511" y="69"/>
                </a:lnTo>
                <a:lnTo>
                  <a:pt x="509" y="71"/>
                </a:lnTo>
                <a:lnTo>
                  <a:pt x="507" y="72"/>
                </a:lnTo>
                <a:lnTo>
                  <a:pt x="505" y="72"/>
                </a:lnTo>
                <a:lnTo>
                  <a:pt x="503" y="72"/>
                </a:lnTo>
                <a:lnTo>
                  <a:pt x="501" y="72"/>
                </a:lnTo>
                <a:lnTo>
                  <a:pt x="497" y="74"/>
                </a:lnTo>
                <a:lnTo>
                  <a:pt x="495" y="74"/>
                </a:lnTo>
                <a:lnTo>
                  <a:pt x="493" y="76"/>
                </a:lnTo>
                <a:lnTo>
                  <a:pt x="492" y="78"/>
                </a:lnTo>
                <a:lnTo>
                  <a:pt x="490" y="78"/>
                </a:lnTo>
                <a:lnTo>
                  <a:pt x="486" y="82"/>
                </a:lnTo>
                <a:lnTo>
                  <a:pt x="484" y="84"/>
                </a:lnTo>
                <a:lnTo>
                  <a:pt x="480" y="86"/>
                </a:lnTo>
                <a:lnTo>
                  <a:pt x="478" y="86"/>
                </a:lnTo>
                <a:lnTo>
                  <a:pt x="478" y="84"/>
                </a:lnTo>
                <a:lnTo>
                  <a:pt x="472" y="82"/>
                </a:lnTo>
                <a:lnTo>
                  <a:pt x="472" y="80"/>
                </a:lnTo>
                <a:lnTo>
                  <a:pt x="470" y="78"/>
                </a:lnTo>
                <a:lnTo>
                  <a:pt x="469" y="78"/>
                </a:lnTo>
                <a:lnTo>
                  <a:pt x="469" y="76"/>
                </a:lnTo>
                <a:lnTo>
                  <a:pt x="467" y="74"/>
                </a:lnTo>
                <a:lnTo>
                  <a:pt x="467" y="72"/>
                </a:lnTo>
                <a:lnTo>
                  <a:pt x="469" y="71"/>
                </a:lnTo>
                <a:lnTo>
                  <a:pt x="469" y="69"/>
                </a:lnTo>
                <a:lnTo>
                  <a:pt x="469" y="65"/>
                </a:lnTo>
                <a:lnTo>
                  <a:pt x="469" y="63"/>
                </a:lnTo>
                <a:lnTo>
                  <a:pt x="470" y="63"/>
                </a:lnTo>
                <a:lnTo>
                  <a:pt x="470" y="61"/>
                </a:lnTo>
                <a:lnTo>
                  <a:pt x="470" y="59"/>
                </a:lnTo>
                <a:lnTo>
                  <a:pt x="470" y="57"/>
                </a:lnTo>
                <a:lnTo>
                  <a:pt x="469" y="46"/>
                </a:lnTo>
                <a:lnTo>
                  <a:pt x="467" y="40"/>
                </a:lnTo>
                <a:lnTo>
                  <a:pt x="465" y="38"/>
                </a:lnTo>
                <a:lnTo>
                  <a:pt x="465" y="36"/>
                </a:lnTo>
                <a:lnTo>
                  <a:pt x="463" y="34"/>
                </a:lnTo>
                <a:lnTo>
                  <a:pt x="463" y="32"/>
                </a:lnTo>
                <a:lnTo>
                  <a:pt x="461" y="30"/>
                </a:lnTo>
                <a:lnTo>
                  <a:pt x="459" y="28"/>
                </a:lnTo>
                <a:lnTo>
                  <a:pt x="457" y="25"/>
                </a:lnTo>
                <a:lnTo>
                  <a:pt x="457" y="23"/>
                </a:lnTo>
                <a:lnTo>
                  <a:pt x="455" y="21"/>
                </a:lnTo>
                <a:lnTo>
                  <a:pt x="453" y="17"/>
                </a:lnTo>
                <a:lnTo>
                  <a:pt x="453" y="15"/>
                </a:lnTo>
                <a:lnTo>
                  <a:pt x="451" y="15"/>
                </a:lnTo>
                <a:lnTo>
                  <a:pt x="451" y="13"/>
                </a:lnTo>
                <a:lnTo>
                  <a:pt x="449" y="11"/>
                </a:lnTo>
                <a:lnTo>
                  <a:pt x="449" y="9"/>
                </a:lnTo>
                <a:lnTo>
                  <a:pt x="447" y="9"/>
                </a:lnTo>
                <a:lnTo>
                  <a:pt x="447" y="7"/>
                </a:lnTo>
                <a:lnTo>
                  <a:pt x="445" y="6"/>
                </a:lnTo>
                <a:lnTo>
                  <a:pt x="445" y="4"/>
                </a:lnTo>
                <a:lnTo>
                  <a:pt x="444" y="0"/>
                </a:lnTo>
                <a:lnTo>
                  <a:pt x="438" y="0"/>
                </a:lnTo>
                <a:lnTo>
                  <a:pt x="434" y="0"/>
                </a:lnTo>
                <a:lnTo>
                  <a:pt x="432" y="0"/>
                </a:lnTo>
                <a:lnTo>
                  <a:pt x="430" y="2"/>
                </a:lnTo>
                <a:lnTo>
                  <a:pt x="428" y="2"/>
                </a:lnTo>
                <a:lnTo>
                  <a:pt x="428" y="4"/>
                </a:lnTo>
                <a:lnTo>
                  <a:pt x="426" y="4"/>
                </a:lnTo>
                <a:lnTo>
                  <a:pt x="426" y="6"/>
                </a:lnTo>
                <a:lnTo>
                  <a:pt x="426" y="7"/>
                </a:lnTo>
                <a:lnTo>
                  <a:pt x="424" y="9"/>
                </a:lnTo>
                <a:lnTo>
                  <a:pt x="424" y="11"/>
                </a:lnTo>
                <a:lnTo>
                  <a:pt x="424" y="13"/>
                </a:lnTo>
                <a:lnTo>
                  <a:pt x="422" y="13"/>
                </a:lnTo>
                <a:lnTo>
                  <a:pt x="421" y="13"/>
                </a:lnTo>
                <a:lnTo>
                  <a:pt x="419" y="15"/>
                </a:lnTo>
                <a:lnTo>
                  <a:pt x="417" y="15"/>
                </a:lnTo>
                <a:lnTo>
                  <a:pt x="415" y="15"/>
                </a:lnTo>
                <a:lnTo>
                  <a:pt x="413" y="15"/>
                </a:lnTo>
                <a:lnTo>
                  <a:pt x="409" y="17"/>
                </a:lnTo>
                <a:lnTo>
                  <a:pt x="407" y="17"/>
                </a:lnTo>
                <a:lnTo>
                  <a:pt x="403" y="19"/>
                </a:lnTo>
                <a:lnTo>
                  <a:pt x="401" y="19"/>
                </a:lnTo>
                <a:lnTo>
                  <a:pt x="401" y="21"/>
                </a:lnTo>
                <a:lnTo>
                  <a:pt x="397" y="23"/>
                </a:lnTo>
                <a:lnTo>
                  <a:pt x="396" y="23"/>
                </a:lnTo>
                <a:lnTo>
                  <a:pt x="396" y="25"/>
                </a:lnTo>
                <a:lnTo>
                  <a:pt x="394" y="25"/>
                </a:lnTo>
                <a:lnTo>
                  <a:pt x="392" y="25"/>
                </a:lnTo>
                <a:lnTo>
                  <a:pt x="390" y="25"/>
                </a:lnTo>
                <a:lnTo>
                  <a:pt x="386" y="27"/>
                </a:lnTo>
                <a:lnTo>
                  <a:pt x="384" y="27"/>
                </a:lnTo>
                <a:lnTo>
                  <a:pt x="382" y="27"/>
                </a:lnTo>
                <a:lnTo>
                  <a:pt x="380" y="28"/>
                </a:lnTo>
                <a:lnTo>
                  <a:pt x="378" y="28"/>
                </a:lnTo>
                <a:lnTo>
                  <a:pt x="378" y="30"/>
                </a:lnTo>
                <a:lnTo>
                  <a:pt x="376" y="30"/>
                </a:lnTo>
                <a:lnTo>
                  <a:pt x="374" y="30"/>
                </a:lnTo>
                <a:lnTo>
                  <a:pt x="373" y="32"/>
                </a:lnTo>
                <a:lnTo>
                  <a:pt x="371" y="32"/>
                </a:lnTo>
                <a:lnTo>
                  <a:pt x="369" y="32"/>
                </a:lnTo>
                <a:lnTo>
                  <a:pt x="367" y="32"/>
                </a:lnTo>
                <a:lnTo>
                  <a:pt x="365" y="32"/>
                </a:lnTo>
                <a:lnTo>
                  <a:pt x="363" y="30"/>
                </a:lnTo>
                <a:lnTo>
                  <a:pt x="361" y="28"/>
                </a:lnTo>
                <a:lnTo>
                  <a:pt x="361" y="27"/>
                </a:lnTo>
                <a:lnTo>
                  <a:pt x="359" y="19"/>
                </a:lnTo>
                <a:lnTo>
                  <a:pt x="357" y="25"/>
                </a:lnTo>
                <a:lnTo>
                  <a:pt x="355" y="28"/>
                </a:lnTo>
                <a:lnTo>
                  <a:pt x="355" y="30"/>
                </a:lnTo>
                <a:lnTo>
                  <a:pt x="353" y="32"/>
                </a:lnTo>
                <a:lnTo>
                  <a:pt x="350" y="38"/>
                </a:lnTo>
                <a:lnTo>
                  <a:pt x="348" y="42"/>
                </a:lnTo>
                <a:lnTo>
                  <a:pt x="344" y="44"/>
                </a:lnTo>
                <a:lnTo>
                  <a:pt x="340" y="46"/>
                </a:lnTo>
                <a:lnTo>
                  <a:pt x="340" y="48"/>
                </a:lnTo>
                <a:lnTo>
                  <a:pt x="340" y="50"/>
                </a:lnTo>
                <a:lnTo>
                  <a:pt x="340" y="55"/>
                </a:lnTo>
                <a:lnTo>
                  <a:pt x="340" y="59"/>
                </a:lnTo>
                <a:lnTo>
                  <a:pt x="338" y="61"/>
                </a:lnTo>
                <a:lnTo>
                  <a:pt x="338" y="63"/>
                </a:lnTo>
                <a:lnTo>
                  <a:pt x="338" y="65"/>
                </a:lnTo>
                <a:lnTo>
                  <a:pt x="336" y="67"/>
                </a:lnTo>
                <a:lnTo>
                  <a:pt x="334" y="67"/>
                </a:lnTo>
                <a:lnTo>
                  <a:pt x="332" y="65"/>
                </a:lnTo>
                <a:lnTo>
                  <a:pt x="330" y="65"/>
                </a:lnTo>
                <a:lnTo>
                  <a:pt x="325" y="69"/>
                </a:lnTo>
                <a:lnTo>
                  <a:pt x="321" y="69"/>
                </a:lnTo>
                <a:lnTo>
                  <a:pt x="319" y="71"/>
                </a:lnTo>
                <a:lnTo>
                  <a:pt x="317" y="72"/>
                </a:lnTo>
                <a:lnTo>
                  <a:pt x="313" y="74"/>
                </a:lnTo>
                <a:lnTo>
                  <a:pt x="309" y="76"/>
                </a:lnTo>
                <a:lnTo>
                  <a:pt x="305" y="76"/>
                </a:lnTo>
                <a:lnTo>
                  <a:pt x="303" y="76"/>
                </a:lnTo>
                <a:lnTo>
                  <a:pt x="302" y="78"/>
                </a:lnTo>
                <a:lnTo>
                  <a:pt x="300" y="80"/>
                </a:lnTo>
                <a:lnTo>
                  <a:pt x="298" y="82"/>
                </a:lnTo>
                <a:lnTo>
                  <a:pt x="296" y="84"/>
                </a:lnTo>
                <a:lnTo>
                  <a:pt x="290" y="84"/>
                </a:lnTo>
                <a:lnTo>
                  <a:pt x="286" y="84"/>
                </a:lnTo>
                <a:lnTo>
                  <a:pt x="284" y="84"/>
                </a:lnTo>
                <a:lnTo>
                  <a:pt x="284" y="86"/>
                </a:lnTo>
                <a:lnTo>
                  <a:pt x="280" y="90"/>
                </a:lnTo>
                <a:lnTo>
                  <a:pt x="280" y="92"/>
                </a:lnTo>
                <a:lnTo>
                  <a:pt x="278" y="93"/>
                </a:lnTo>
                <a:lnTo>
                  <a:pt x="277" y="95"/>
                </a:lnTo>
                <a:lnTo>
                  <a:pt x="273" y="95"/>
                </a:lnTo>
                <a:lnTo>
                  <a:pt x="271" y="97"/>
                </a:lnTo>
                <a:lnTo>
                  <a:pt x="269" y="97"/>
                </a:lnTo>
                <a:lnTo>
                  <a:pt x="267" y="99"/>
                </a:lnTo>
                <a:lnTo>
                  <a:pt x="265" y="99"/>
                </a:lnTo>
                <a:lnTo>
                  <a:pt x="261" y="99"/>
                </a:lnTo>
                <a:lnTo>
                  <a:pt x="259" y="99"/>
                </a:lnTo>
                <a:lnTo>
                  <a:pt x="255" y="99"/>
                </a:lnTo>
                <a:lnTo>
                  <a:pt x="254" y="99"/>
                </a:lnTo>
                <a:lnTo>
                  <a:pt x="252" y="99"/>
                </a:lnTo>
                <a:lnTo>
                  <a:pt x="248" y="99"/>
                </a:lnTo>
                <a:lnTo>
                  <a:pt x="248" y="97"/>
                </a:lnTo>
                <a:lnTo>
                  <a:pt x="246" y="97"/>
                </a:lnTo>
                <a:lnTo>
                  <a:pt x="244" y="97"/>
                </a:lnTo>
                <a:lnTo>
                  <a:pt x="242" y="99"/>
                </a:lnTo>
                <a:lnTo>
                  <a:pt x="240" y="99"/>
                </a:lnTo>
                <a:lnTo>
                  <a:pt x="238" y="101"/>
                </a:lnTo>
                <a:lnTo>
                  <a:pt x="236" y="103"/>
                </a:lnTo>
                <a:lnTo>
                  <a:pt x="236" y="105"/>
                </a:lnTo>
                <a:lnTo>
                  <a:pt x="234" y="107"/>
                </a:lnTo>
                <a:lnTo>
                  <a:pt x="232" y="107"/>
                </a:lnTo>
                <a:lnTo>
                  <a:pt x="232" y="109"/>
                </a:lnTo>
                <a:lnTo>
                  <a:pt x="232" y="111"/>
                </a:lnTo>
                <a:lnTo>
                  <a:pt x="230" y="111"/>
                </a:lnTo>
                <a:lnTo>
                  <a:pt x="230" y="113"/>
                </a:lnTo>
                <a:lnTo>
                  <a:pt x="229" y="113"/>
                </a:lnTo>
                <a:lnTo>
                  <a:pt x="227" y="113"/>
                </a:lnTo>
                <a:lnTo>
                  <a:pt x="225" y="113"/>
                </a:lnTo>
                <a:lnTo>
                  <a:pt x="221" y="113"/>
                </a:lnTo>
                <a:lnTo>
                  <a:pt x="219" y="111"/>
                </a:lnTo>
                <a:lnTo>
                  <a:pt x="217" y="113"/>
                </a:lnTo>
                <a:lnTo>
                  <a:pt x="211" y="114"/>
                </a:lnTo>
                <a:lnTo>
                  <a:pt x="209" y="114"/>
                </a:lnTo>
                <a:lnTo>
                  <a:pt x="207" y="114"/>
                </a:lnTo>
                <a:lnTo>
                  <a:pt x="204" y="114"/>
                </a:lnTo>
                <a:lnTo>
                  <a:pt x="202" y="114"/>
                </a:lnTo>
                <a:lnTo>
                  <a:pt x="200" y="116"/>
                </a:lnTo>
                <a:lnTo>
                  <a:pt x="196" y="116"/>
                </a:lnTo>
                <a:lnTo>
                  <a:pt x="194" y="114"/>
                </a:lnTo>
                <a:lnTo>
                  <a:pt x="192" y="116"/>
                </a:lnTo>
                <a:lnTo>
                  <a:pt x="186" y="114"/>
                </a:lnTo>
                <a:lnTo>
                  <a:pt x="186" y="116"/>
                </a:lnTo>
                <a:lnTo>
                  <a:pt x="184" y="116"/>
                </a:lnTo>
                <a:lnTo>
                  <a:pt x="181" y="116"/>
                </a:lnTo>
                <a:lnTo>
                  <a:pt x="179" y="116"/>
                </a:lnTo>
                <a:lnTo>
                  <a:pt x="177" y="116"/>
                </a:lnTo>
                <a:lnTo>
                  <a:pt x="171" y="116"/>
                </a:lnTo>
                <a:lnTo>
                  <a:pt x="169" y="116"/>
                </a:lnTo>
                <a:lnTo>
                  <a:pt x="169" y="118"/>
                </a:lnTo>
                <a:lnTo>
                  <a:pt x="163" y="116"/>
                </a:lnTo>
                <a:lnTo>
                  <a:pt x="161" y="118"/>
                </a:lnTo>
                <a:lnTo>
                  <a:pt x="156" y="118"/>
                </a:lnTo>
                <a:lnTo>
                  <a:pt x="154" y="118"/>
                </a:lnTo>
                <a:lnTo>
                  <a:pt x="152" y="118"/>
                </a:lnTo>
                <a:lnTo>
                  <a:pt x="148" y="118"/>
                </a:lnTo>
                <a:lnTo>
                  <a:pt x="146" y="118"/>
                </a:lnTo>
                <a:lnTo>
                  <a:pt x="144" y="118"/>
                </a:lnTo>
                <a:lnTo>
                  <a:pt x="142" y="116"/>
                </a:lnTo>
                <a:lnTo>
                  <a:pt x="140" y="116"/>
                </a:lnTo>
                <a:lnTo>
                  <a:pt x="140" y="114"/>
                </a:lnTo>
                <a:lnTo>
                  <a:pt x="138" y="114"/>
                </a:lnTo>
                <a:lnTo>
                  <a:pt x="136" y="114"/>
                </a:lnTo>
                <a:lnTo>
                  <a:pt x="135" y="114"/>
                </a:lnTo>
                <a:lnTo>
                  <a:pt x="135" y="113"/>
                </a:lnTo>
                <a:lnTo>
                  <a:pt x="133" y="113"/>
                </a:lnTo>
                <a:lnTo>
                  <a:pt x="131" y="113"/>
                </a:lnTo>
                <a:lnTo>
                  <a:pt x="129" y="113"/>
                </a:lnTo>
                <a:lnTo>
                  <a:pt x="125" y="114"/>
                </a:lnTo>
                <a:lnTo>
                  <a:pt x="123" y="116"/>
                </a:lnTo>
                <a:lnTo>
                  <a:pt x="119" y="118"/>
                </a:lnTo>
                <a:lnTo>
                  <a:pt x="117" y="118"/>
                </a:lnTo>
                <a:lnTo>
                  <a:pt x="115" y="120"/>
                </a:lnTo>
                <a:lnTo>
                  <a:pt x="111" y="122"/>
                </a:lnTo>
                <a:lnTo>
                  <a:pt x="110" y="122"/>
                </a:lnTo>
                <a:lnTo>
                  <a:pt x="106" y="124"/>
                </a:lnTo>
                <a:lnTo>
                  <a:pt x="104" y="126"/>
                </a:lnTo>
                <a:lnTo>
                  <a:pt x="102" y="126"/>
                </a:lnTo>
                <a:lnTo>
                  <a:pt x="102" y="128"/>
                </a:lnTo>
                <a:lnTo>
                  <a:pt x="98" y="130"/>
                </a:lnTo>
                <a:lnTo>
                  <a:pt x="98" y="132"/>
                </a:lnTo>
                <a:lnTo>
                  <a:pt x="96" y="132"/>
                </a:lnTo>
                <a:lnTo>
                  <a:pt x="94" y="135"/>
                </a:lnTo>
                <a:lnTo>
                  <a:pt x="94" y="137"/>
                </a:lnTo>
                <a:lnTo>
                  <a:pt x="92" y="139"/>
                </a:lnTo>
                <a:lnTo>
                  <a:pt x="90" y="139"/>
                </a:lnTo>
                <a:lnTo>
                  <a:pt x="87" y="143"/>
                </a:lnTo>
                <a:lnTo>
                  <a:pt x="87" y="145"/>
                </a:lnTo>
                <a:lnTo>
                  <a:pt x="85" y="147"/>
                </a:lnTo>
                <a:lnTo>
                  <a:pt x="83" y="149"/>
                </a:lnTo>
                <a:lnTo>
                  <a:pt x="83" y="151"/>
                </a:lnTo>
                <a:lnTo>
                  <a:pt x="81" y="153"/>
                </a:lnTo>
                <a:lnTo>
                  <a:pt x="79" y="155"/>
                </a:lnTo>
                <a:lnTo>
                  <a:pt x="77" y="155"/>
                </a:lnTo>
                <a:lnTo>
                  <a:pt x="75" y="155"/>
                </a:lnTo>
                <a:lnTo>
                  <a:pt x="75" y="157"/>
                </a:lnTo>
                <a:lnTo>
                  <a:pt x="71" y="157"/>
                </a:lnTo>
                <a:lnTo>
                  <a:pt x="71" y="158"/>
                </a:lnTo>
                <a:lnTo>
                  <a:pt x="69" y="158"/>
                </a:lnTo>
                <a:lnTo>
                  <a:pt x="65" y="160"/>
                </a:lnTo>
                <a:lnTo>
                  <a:pt x="63" y="162"/>
                </a:lnTo>
                <a:lnTo>
                  <a:pt x="60" y="164"/>
                </a:lnTo>
                <a:lnTo>
                  <a:pt x="60" y="166"/>
                </a:lnTo>
                <a:lnTo>
                  <a:pt x="58" y="166"/>
                </a:lnTo>
                <a:lnTo>
                  <a:pt x="56" y="168"/>
                </a:lnTo>
                <a:lnTo>
                  <a:pt x="52" y="170"/>
                </a:lnTo>
                <a:lnTo>
                  <a:pt x="50" y="174"/>
                </a:lnTo>
                <a:lnTo>
                  <a:pt x="48" y="178"/>
                </a:lnTo>
                <a:lnTo>
                  <a:pt x="48" y="179"/>
                </a:lnTo>
                <a:lnTo>
                  <a:pt x="46" y="179"/>
                </a:lnTo>
                <a:lnTo>
                  <a:pt x="44" y="179"/>
                </a:lnTo>
                <a:lnTo>
                  <a:pt x="42" y="179"/>
                </a:lnTo>
                <a:lnTo>
                  <a:pt x="39" y="179"/>
                </a:lnTo>
                <a:lnTo>
                  <a:pt x="37" y="179"/>
                </a:lnTo>
                <a:lnTo>
                  <a:pt x="35" y="181"/>
                </a:lnTo>
                <a:lnTo>
                  <a:pt x="33" y="181"/>
                </a:lnTo>
                <a:lnTo>
                  <a:pt x="33" y="183"/>
                </a:lnTo>
                <a:lnTo>
                  <a:pt x="33" y="185"/>
                </a:lnTo>
                <a:lnTo>
                  <a:pt x="33" y="187"/>
                </a:lnTo>
                <a:lnTo>
                  <a:pt x="33" y="189"/>
                </a:lnTo>
                <a:lnTo>
                  <a:pt x="31" y="191"/>
                </a:lnTo>
                <a:lnTo>
                  <a:pt x="29" y="193"/>
                </a:lnTo>
                <a:lnTo>
                  <a:pt x="23" y="195"/>
                </a:lnTo>
                <a:lnTo>
                  <a:pt x="23" y="197"/>
                </a:lnTo>
                <a:lnTo>
                  <a:pt x="21" y="197"/>
                </a:lnTo>
                <a:lnTo>
                  <a:pt x="19" y="202"/>
                </a:lnTo>
                <a:lnTo>
                  <a:pt x="19" y="204"/>
                </a:lnTo>
                <a:lnTo>
                  <a:pt x="17" y="208"/>
                </a:lnTo>
                <a:lnTo>
                  <a:pt x="15" y="208"/>
                </a:lnTo>
                <a:lnTo>
                  <a:pt x="15" y="210"/>
                </a:lnTo>
                <a:lnTo>
                  <a:pt x="14" y="214"/>
                </a:lnTo>
                <a:lnTo>
                  <a:pt x="14" y="216"/>
                </a:lnTo>
                <a:lnTo>
                  <a:pt x="12" y="216"/>
                </a:lnTo>
                <a:lnTo>
                  <a:pt x="12" y="220"/>
                </a:lnTo>
                <a:lnTo>
                  <a:pt x="12" y="223"/>
                </a:lnTo>
                <a:lnTo>
                  <a:pt x="10" y="225"/>
                </a:lnTo>
                <a:lnTo>
                  <a:pt x="8" y="227"/>
                </a:lnTo>
                <a:lnTo>
                  <a:pt x="8" y="229"/>
                </a:lnTo>
                <a:lnTo>
                  <a:pt x="6" y="229"/>
                </a:lnTo>
                <a:lnTo>
                  <a:pt x="6" y="231"/>
                </a:lnTo>
                <a:lnTo>
                  <a:pt x="4" y="233"/>
                </a:lnTo>
                <a:lnTo>
                  <a:pt x="2" y="235"/>
                </a:lnTo>
                <a:lnTo>
                  <a:pt x="0" y="235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72" name="Freeform 482"/>
          <p:cNvSpPr>
            <a:spLocks/>
          </p:cNvSpPr>
          <p:nvPr/>
        </p:nvSpPr>
        <p:spPr bwMode="auto">
          <a:xfrm>
            <a:off x="5030788" y="5376863"/>
            <a:ext cx="501650" cy="254000"/>
          </a:xfrm>
          <a:custGeom>
            <a:avLst/>
            <a:gdLst>
              <a:gd name="T0" fmla="*/ 2147483647 w 456"/>
              <a:gd name="T1" fmla="*/ 2147483647 h 176"/>
              <a:gd name="T2" fmla="*/ 2147483647 w 456"/>
              <a:gd name="T3" fmla="*/ 2147483647 h 176"/>
              <a:gd name="T4" fmla="*/ 2147483647 w 456"/>
              <a:gd name="T5" fmla="*/ 2147483647 h 176"/>
              <a:gd name="T6" fmla="*/ 2147483647 w 456"/>
              <a:gd name="T7" fmla="*/ 2147483647 h 176"/>
              <a:gd name="T8" fmla="*/ 2147483647 w 456"/>
              <a:gd name="T9" fmla="*/ 2147483647 h 176"/>
              <a:gd name="T10" fmla="*/ 2147483647 w 456"/>
              <a:gd name="T11" fmla="*/ 2147483647 h 176"/>
              <a:gd name="T12" fmla="*/ 2147483647 w 456"/>
              <a:gd name="T13" fmla="*/ 2147483647 h 176"/>
              <a:gd name="T14" fmla="*/ 2147483647 w 456"/>
              <a:gd name="T15" fmla="*/ 2147483647 h 176"/>
              <a:gd name="T16" fmla="*/ 2147483647 w 456"/>
              <a:gd name="T17" fmla="*/ 2147483647 h 176"/>
              <a:gd name="T18" fmla="*/ 2147483647 w 456"/>
              <a:gd name="T19" fmla="*/ 2147483647 h 176"/>
              <a:gd name="T20" fmla="*/ 2147483647 w 456"/>
              <a:gd name="T21" fmla="*/ 2147483647 h 176"/>
              <a:gd name="T22" fmla="*/ 2147483647 w 456"/>
              <a:gd name="T23" fmla="*/ 2147483647 h 176"/>
              <a:gd name="T24" fmla="*/ 2147483647 w 456"/>
              <a:gd name="T25" fmla="*/ 2147483647 h 176"/>
              <a:gd name="T26" fmla="*/ 2147483647 w 456"/>
              <a:gd name="T27" fmla="*/ 2147483647 h 176"/>
              <a:gd name="T28" fmla="*/ 2147483647 w 456"/>
              <a:gd name="T29" fmla="*/ 2147483647 h 176"/>
              <a:gd name="T30" fmla="*/ 2147483647 w 456"/>
              <a:gd name="T31" fmla="*/ 2147483647 h 176"/>
              <a:gd name="T32" fmla="*/ 2147483647 w 456"/>
              <a:gd name="T33" fmla="*/ 2147483647 h 176"/>
              <a:gd name="T34" fmla="*/ 2147483647 w 456"/>
              <a:gd name="T35" fmla="*/ 2147483647 h 176"/>
              <a:gd name="T36" fmla="*/ 2147483647 w 456"/>
              <a:gd name="T37" fmla="*/ 2147483647 h 176"/>
              <a:gd name="T38" fmla="*/ 2147483647 w 456"/>
              <a:gd name="T39" fmla="*/ 2147483647 h 176"/>
              <a:gd name="T40" fmla="*/ 2147483647 w 456"/>
              <a:gd name="T41" fmla="*/ 2147483647 h 176"/>
              <a:gd name="T42" fmla="*/ 2147483647 w 456"/>
              <a:gd name="T43" fmla="*/ 2147483647 h 176"/>
              <a:gd name="T44" fmla="*/ 2147483647 w 456"/>
              <a:gd name="T45" fmla="*/ 2147483647 h 176"/>
              <a:gd name="T46" fmla="*/ 2147483647 w 456"/>
              <a:gd name="T47" fmla="*/ 2147483647 h 176"/>
              <a:gd name="T48" fmla="*/ 2147483647 w 456"/>
              <a:gd name="T49" fmla="*/ 2147483647 h 176"/>
              <a:gd name="T50" fmla="*/ 2147483647 w 456"/>
              <a:gd name="T51" fmla="*/ 2147483647 h 176"/>
              <a:gd name="T52" fmla="*/ 2147483647 w 456"/>
              <a:gd name="T53" fmla="*/ 2147483647 h 176"/>
              <a:gd name="T54" fmla="*/ 2147483647 w 456"/>
              <a:gd name="T55" fmla="*/ 2147483647 h 176"/>
              <a:gd name="T56" fmla="*/ 2147483647 w 456"/>
              <a:gd name="T57" fmla="*/ 2147483647 h 176"/>
              <a:gd name="T58" fmla="*/ 2147483647 w 456"/>
              <a:gd name="T59" fmla="*/ 2147483647 h 176"/>
              <a:gd name="T60" fmla="*/ 2147483647 w 456"/>
              <a:gd name="T61" fmla="*/ 2147483647 h 176"/>
              <a:gd name="T62" fmla="*/ 2147483647 w 456"/>
              <a:gd name="T63" fmla="*/ 2147483647 h 176"/>
              <a:gd name="T64" fmla="*/ 2147483647 w 456"/>
              <a:gd name="T65" fmla="*/ 2147483647 h 176"/>
              <a:gd name="T66" fmla="*/ 2147483647 w 456"/>
              <a:gd name="T67" fmla="*/ 2147483647 h 176"/>
              <a:gd name="T68" fmla="*/ 2147483647 w 456"/>
              <a:gd name="T69" fmla="*/ 2147483647 h 176"/>
              <a:gd name="T70" fmla="*/ 2147483647 w 456"/>
              <a:gd name="T71" fmla="*/ 2147483647 h 176"/>
              <a:gd name="T72" fmla="*/ 2147483647 w 456"/>
              <a:gd name="T73" fmla="*/ 2147483647 h 176"/>
              <a:gd name="T74" fmla="*/ 2147483647 w 456"/>
              <a:gd name="T75" fmla="*/ 2147483647 h 176"/>
              <a:gd name="T76" fmla="*/ 2147483647 w 456"/>
              <a:gd name="T77" fmla="*/ 2147483647 h 176"/>
              <a:gd name="T78" fmla="*/ 2147483647 w 456"/>
              <a:gd name="T79" fmla="*/ 2147483647 h 176"/>
              <a:gd name="T80" fmla="*/ 2147483647 w 456"/>
              <a:gd name="T81" fmla="*/ 2147483647 h 176"/>
              <a:gd name="T82" fmla="*/ 2147483647 w 456"/>
              <a:gd name="T83" fmla="*/ 2147483647 h 176"/>
              <a:gd name="T84" fmla="*/ 2147483647 w 456"/>
              <a:gd name="T85" fmla="*/ 2147483647 h 176"/>
              <a:gd name="T86" fmla="*/ 2147483647 w 456"/>
              <a:gd name="T87" fmla="*/ 2147483647 h 176"/>
              <a:gd name="T88" fmla="*/ 2147483647 w 456"/>
              <a:gd name="T89" fmla="*/ 2147483647 h 176"/>
              <a:gd name="T90" fmla="*/ 2147483647 w 456"/>
              <a:gd name="T91" fmla="*/ 2147483647 h 176"/>
              <a:gd name="T92" fmla="*/ 2147483647 w 456"/>
              <a:gd name="T93" fmla="*/ 2147483647 h 176"/>
              <a:gd name="T94" fmla="*/ 2147483647 w 456"/>
              <a:gd name="T95" fmla="*/ 2147483647 h 176"/>
              <a:gd name="T96" fmla="*/ 2147483647 w 456"/>
              <a:gd name="T97" fmla="*/ 2147483647 h 176"/>
              <a:gd name="T98" fmla="*/ 2147483647 w 456"/>
              <a:gd name="T99" fmla="*/ 2147483647 h 176"/>
              <a:gd name="T100" fmla="*/ 2147483647 w 456"/>
              <a:gd name="T101" fmla="*/ 2147483647 h 176"/>
              <a:gd name="T102" fmla="*/ 2147483647 w 456"/>
              <a:gd name="T103" fmla="*/ 2147483647 h 176"/>
              <a:gd name="T104" fmla="*/ 2147483647 w 456"/>
              <a:gd name="T105" fmla="*/ 2147483647 h 176"/>
              <a:gd name="T106" fmla="*/ 2147483647 w 456"/>
              <a:gd name="T107" fmla="*/ 2147483647 h 176"/>
              <a:gd name="T108" fmla="*/ 2147483647 w 456"/>
              <a:gd name="T109" fmla="*/ 2147483647 h 17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6"/>
              <a:gd name="T166" fmla="*/ 0 h 176"/>
              <a:gd name="T167" fmla="*/ 456 w 456"/>
              <a:gd name="T168" fmla="*/ 176 h 17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6" h="176">
                <a:moveTo>
                  <a:pt x="217" y="11"/>
                </a:moveTo>
                <a:lnTo>
                  <a:pt x="224" y="15"/>
                </a:lnTo>
                <a:lnTo>
                  <a:pt x="230" y="17"/>
                </a:lnTo>
                <a:lnTo>
                  <a:pt x="236" y="15"/>
                </a:lnTo>
                <a:lnTo>
                  <a:pt x="238" y="17"/>
                </a:lnTo>
                <a:lnTo>
                  <a:pt x="240" y="17"/>
                </a:lnTo>
                <a:lnTo>
                  <a:pt x="240" y="19"/>
                </a:lnTo>
                <a:lnTo>
                  <a:pt x="241" y="19"/>
                </a:lnTo>
                <a:lnTo>
                  <a:pt x="243" y="21"/>
                </a:lnTo>
                <a:lnTo>
                  <a:pt x="247" y="23"/>
                </a:lnTo>
                <a:lnTo>
                  <a:pt x="249" y="25"/>
                </a:lnTo>
                <a:lnTo>
                  <a:pt x="253" y="29"/>
                </a:lnTo>
                <a:lnTo>
                  <a:pt x="253" y="31"/>
                </a:lnTo>
                <a:lnTo>
                  <a:pt x="255" y="31"/>
                </a:lnTo>
                <a:lnTo>
                  <a:pt x="259" y="34"/>
                </a:lnTo>
                <a:lnTo>
                  <a:pt x="263" y="34"/>
                </a:lnTo>
                <a:lnTo>
                  <a:pt x="265" y="34"/>
                </a:lnTo>
                <a:lnTo>
                  <a:pt x="265" y="36"/>
                </a:lnTo>
                <a:lnTo>
                  <a:pt x="266" y="36"/>
                </a:lnTo>
                <a:lnTo>
                  <a:pt x="266" y="38"/>
                </a:lnTo>
                <a:lnTo>
                  <a:pt x="266" y="40"/>
                </a:lnTo>
                <a:lnTo>
                  <a:pt x="268" y="40"/>
                </a:lnTo>
                <a:lnTo>
                  <a:pt x="270" y="40"/>
                </a:lnTo>
                <a:lnTo>
                  <a:pt x="274" y="44"/>
                </a:lnTo>
                <a:lnTo>
                  <a:pt x="276" y="44"/>
                </a:lnTo>
                <a:lnTo>
                  <a:pt x="278" y="44"/>
                </a:lnTo>
                <a:lnTo>
                  <a:pt x="280" y="44"/>
                </a:lnTo>
                <a:lnTo>
                  <a:pt x="286" y="44"/>
                </a:lnTo>
                <a:lnTo>
                  <a:pt x="291" y="44"/>
                </a:lnTo>
                <a:lnTo>
                  <a:pt x="291" y="42"/>
                </a:lnTo>
                <a:lnTo>
                  <a:pt x="293" y="42"/>
                </a:lnTo>
                <a:lnTo>
                  <a:pt x="293" y="40"/>
                </a:lnTo>
                <a:lnTo>
                  <a:pt x="295" y="40"/>
                </a:lnTo>
                <a:lnTo>
                  <a:pt x="297" y="40"/>
                </a:lnTo>
                <a:lnTo>
                  <a:pt x="297" y="42"/>
                </a:lnTo>
                <a:lnTo>
                  <a:pt x="299" y="42"/>
                </a:lnTo>
                <a:lnTo>
                  <a:pt x="301" y="40"/>
                </a:lnTo>
                <a:lnTo>
                  <a:pt x="301" y="38"/>
                </a:lnTo>
                <a:lnTo>
                  <a:pt x="303" y="38"/>
                </a:lnTo>
                <a:lnTo>
                  <a:pt x="305" y="36"/>
                </a:lnTo>
                <a:lnTo>
                  <a:pt x="309" y="38"/>
                </a:lnTo>
                <a:lnTo>
                  <a:pt x="311" y="38"/>
                </a:lnTo>
                <a:lnTo>
                  <a:pt x="314" y="38"/>
                </a:lnTo>
                <a:lnTo>
                  <a:pt x="316" y="38"/>
                </a:lnTo>
                <a:lnTo>
                  <a:pt x="318" y="38"/>
                </a:lnTo>
                <a:lnTo>
                  <a:pt x="320" y="38"/>
                </a:lnTo>
                <a:lnTo>
                  <a:pt x="326" y="38"/>
                </a:lnTo>
                <a:lnTo>
                  <a:pt x="328" y="40"/>
                </a:lnTo>
                <a:lnTo>
                  <a:pt x="332" y="42"/>
                </a:lnTo>
                <a:lnTo>
                  <a:pt x="332" y="44"/>
                </a:lnTo>
                <a:lnTo>
                  <a:pt x="334" y="46"/>
                </a:lnTo>
                <a:lnTo>
                  <a:pt x="336" y="44"/>
                </a:lnTo>
                <a:lnTo>
                  <a:pt x="337" y="44"/>
                </a:lnTo>
                <a:lnTo>
                  <a:pt x="339" y="46"/>
                </a:lnTo>
                <a:lnTo>
                  <a:pt x="341" y="46"/>
                </a:lnTo>
                <a:lnTo>
                  <a:pt x="345" y="48"/>
                </a:lnTo>
                <a:lnTo>
                  <a:pt x="347" y="50"/>
                </a:lnTo>
                <a:lnTo>
                  <a:pt x="349" y="50"/>
                </a:lnTo>
                <a:lnTo>
                  <a:pt x="351" y="52"/>
                </a:lnTo>
                <a:lnTo>
                  <a:pt x="355" y="53"/>
                </a:lnTo>
                <a:lnTo>
                  <a:pt x="366" y="59"/>
                </a:lnTo>
                <a:lnTo>
                  <a:pt x="368" y="59"/>
                </a:lnTo>
                <a:lnTo>
                  <a:pt x="370" y="59"/>
                </a:lnTo>
                <a:lnTo>
                  <a:pt x="372" y="59"/>
                </a:lnTo>
                <a:lnTo>
                  <a:pt x="374" y="61"/>
                </a:lnTo>
                <a:lnTo>
                  <a:pt x="376" y="61"/>
                </a:lnTo>
                <a:lnTo>
                  <a:pt x="380" y="63"/>
                </a:lnTo>
                <a:lnTo>
                  <a:pt x="387" y="63"/>
                </a:lnTo>
                <a:lnTo>
                  <a:pt x="391" y="63"/>
                </a:lnTo>
                <a:lnTo>
                  <a:pt x="395" y="61"/>
                </a:lnTo>
                <a:lnTo>
                  <a:pt x="399" y="59"/>
                </a:lnTo>
                <a:lnTo>
                  <a:pt x="407" y="57"/>
                </a:lnTo>
                <a:lnTo>
                  <a:pt x="409" y="57"/>
                </a:lnTo>
                <a:lnTo>
                  <a:pt x="410" y="57"/>
                </a:lnTo>
                <a:lnTo>
                  <a:pt x="414" y="59"/>
                </a:lnTo>
                <a:lnTo>
                  <a:pt x="422" y="61"/>
                </a:lnTo>
                <a:lnTo>
                  <a:pt x="422" y="63"/>
                </a:lnTo>
                <a:lnTo>
                  <a:pt x="426" y="65"/>
                </a:lnTo>
                <a:lnTo>
                  <a:pt x="432" y="63"/>
                </a:lnTo>
                <a:lnTo>
                  <a:pt x="433" y="63"/>
                </a:lnTo>
                <a:lnTo>
                  <a:pt x="435" y="65"/>
                </a:lnTo>
                <a:lnTo>
                  <a:pt x="441" y="69"/>
                </a:lnTo>
                <a:lnTo>
                  <a:pt x="447" y="71"/>
                </a:lnTo>
                <a:lnTo>
                  <a:pt x="451" y="71"/>
                </a:lnTo>
                <a:lnTo>
                  <a:pt x="453" y="71"/>
                </a:lnTo>
                <a:lnTo>
                  <a:pt x="455" y="71"/>
                </a:lnTo>
                <a:lnTo>
                  <a:pt x="456" y="73"/>
                </a:lnTo>
                <a:lnTo>
                  <a:pt x="456" y="74"/>
                </a:lnTo>
                <a:lnTo>
                  <a:pt x="456" y="76"/>
                </a:lnTo>
                <a:lnTo>
                  <a:pt x="455" y="78"/>
                </a:lnTo>
                <a:lnTo>
                  <a:pt x="453" y="82"/>
                </a:lnTo>
                <a:lnTo>
                  <a:pt x="451" y="88"/>
                </a:lnTo>
                <a:lnTo>
                  <a:pt x="451" y="90"/>
                </a:lnTo>
                <a:lnTo>
                  <a:pt x="451" y="92"/>
                </a:lnTo>
                <a:lnTo>
                  <a:pt x="451" y="99"/>
                </a:lnTo>
                <a:lnTo>
                  <a:pt x="451" y="101"/>
                </a:lnTo>
                <a:lnTo>
                  <a:pt x="449" y="107"/>
                </a:lnTo>
                <a:lnTo>
                  <a:pt x="447" y="113"/>
                </a:lnTo>
                <a:lnTo>
                  <a:pt x="447" y="116"/>
                </a:lnTo>
                <a:lnTo>
                  <a:pt x="451" y="124"/>
                </a:lnTo>
                <a:lnTo>
                  <a:pt x="451" y="126"/>
                </a:lnTo>
                <a:lnTo>
                  <a:pt x="451" y="128"/>
                </a:lnTo>
                <a:lnTo>
                  <a:pt x="451" y="132"/>
                </a:lnTo>
                <a:lnTo>
                  <a:pt x="451" y="136"/>
                </a:lnTo>
                <a:lnTo>
                  <a:pt x="449" y="136"/>
                </a:lnTo>
                <a:lnTo>
                  <a:pt x="449" y="138"/>
                </a:lnTo>
                <a:lnTo>
                  <a:pt x="447" y="141"/>
                </a:lnTo>
                <a:lnTo>
                  <a:pt x="443" y="147"/>
                </a:lnTo>
                <a:lnTo>
                  <a:pt x="441" y="151"/>
                </a:lnTo>
                <a:lnTo>
                  <a:pt x="439" y="153"/>
                </a:lnTo>
                <a:lnTo>
                  <a:pt x="439" y="157"/>
                </a:lnTo>
                <a:lnTo>
                  <a:pt x="439" y="159"/>
                </a:lnTo>
                <a:lnTo>
                  <a:pt x="445" y="160"/>
                </a:lnTo>
                <a:lnTo>
                  <a:pt x="445" y="162"/>
                </a:lnTo>
                <a:lnTo>
                  <a:pt x="445" y="164"/>
                </a:lnTo>
                <a:lnTo>
                  <a:pt x="445" y="168"/>
                </a:lnTo>
                <a:lnTo>
                  <a:pt x="445" y="170"/>
                </a:lnTo>
                <a:lnTo>
                  <a:pt x="443" y="172"/>
                </a:lnTo>
                <a:lnTo>
                  <a:pt x="443" y="176"/>
                </a:lnTo>
                <a:lnTo>
                  <a:pt x="443" y="174"/>
                </a:lnTo>
                <a:lnTo>
                  <a:pt x="441" y="174"/>
                </a:lnTo>
                <a:lnTo>
                  <a:pt x="441" y="172"/>
                </a:lnTo>
                <a:lnTo>
                  <a:pt x="439" y="168"/>
                </a:lnTo>
                <a:lnTo>
                  <a:pt x="437" y="166"/>
                </a:lnTo>
                <a:lnTo>
                  <a:pt x="433" y="160"/>
                </a:lnTo>
                <a:lnTo>
                  <a:pt x="432" y="159"/>
                </a:lnTo>
                <a:lnTo>
                  <a:pt x="432" y="157"/>
                </a:lnTo>
                <a:lnTo>
                  <a:pt x="430" y="157"/>
                </a:lnTo>
                <a:lnTo>
                  <a:pt x="426" y="157"/>
                </a:lnTo>
                <a:lnTo>
                  <a:pt x="424" y="157"/>
                </a:lnTo>
                <a:lnTo>
                  <a:pt x="422" y="155"/>
                </a:lnTo>
                <a:lnTo>
                  <a:pt x="422" y="153"/>
                </a:lnTo>
                <a:lnTo>
                  <a:pt x="422" y="151"/>
                </a:lnTo>
                <a:lnTo>
                  <a:pt x="420" y="149"/>
                </a:lnTo>
                <a:lnTo>
                  <a:pt x="418" y="149"/>
                </a:lnTo>
                <a:lnTo>
                  <a:pt x="416" y="149"/>
                </a:lnTo>
                <a:lnTo>
                  <a:pt x="414" y="149"/>
                </a:lnTo>
                <a:lnTo>
                  <a:pt x="410" y="149"/>
                </a:lnTo>
                <a:lnTo>
                  <a:pt x="409" y="147"/>
                </a:lnTo>
                <a:lnTo>
                  <a:pt x="407" y="145"/>
                </a:lnTo>
                <a:lnTo>
                  <a:pt x="405" y="141"/>
                </a:lnTo>
                <a:lnTo>
                  <a:pt x="403" y="141"/>
                </a:lnTo>
                <a:lnTo>
                  <a:pt x="399" y="139"/>
                </a:lnTo>
                <a:lnTo>
                  <a:pt x="397" y="139"/>
                </a:lnTo>
                <a:lnTo>
                  <a:pt x="393" y="138"/>
                </a:lnTo>
                <a:lnTo>
                  <a:pt x="391" y="138"/>
                </a:lnTo>
                <a:lnTo>
                  <a:pt x="385" y="138"/>
                </a:lnTo>
                <a:lnTo>
                  <a:pt x="382" y="138"/>
                </a:lnTo>
                <a:lnTo>
                  <a:pt x="380" y="138"/>
                </a:lnTo>
                <a:lnTo>
                  <a:pt x="376" y="136"/>
                </a:lnTo>
                <a:lnTo>
                  <a:pt x="374" y="136"/>
                </a:lnTo>
                <a:lnTo>
                  <a:pt x="370" y="136"/>
                </a:lnTo>
                <a:lnTo>
                  <a:pt x="368" y="134"/>
                </a:lnTo>
                <a:lnTo>
                  <a:pt x="366" y="134"/>
                </a:lnTo>
                <a:lnTo>
                  <a:pt x="364" y="132"/>
                </a:lnTo>
                <a:lnTo>
                  <a:pt x="362" y="132"/>
                </a:lnTo>
                <a:lnTo>
                  <a:pt x="359" y="130"/>
                </a:lnTo>
                <a:lnTo>
                  <a:pt x="357" y="130"/>
                </a:lnTo>
                <a:lnTo>
                  <a:pt x="355" y="130"/>
                </a:lnTo>
                <a:lnTo>
                  <a:pt x="353" y="128"/>
                </a:lnTo>
                <a:lnTo>
                  <a:pt x="347" y="126"/>
                </a:lnTo>
                <a:lnTo>
                  <a:pt x="343" y="122"/>
                </a:lnTo>
                <a:lnTo>
                  <a:pt x="341" y="120"/>
                </a:lnTo>
                <a:lnTo>
                  <a:pt x="337" y="118"/>
                </a:lnTo>
                <a:lnTo>
                  <a:pt x="336" y="116"/>
                </a:lnTo>
                <a:lnTo>
                  <a:pt x="330" y="116"/>
                </a:lnTo>
                <a:lnTo>
                  <a:pt x="324" y="116"/>
                </a:lnTo>
                <a:lnTo>
                  <a:pt x="320" y="115"/>
                </a:lnTo>
                <a:lnTo>
                  <a:pt x="318" y="115"/>
                </a:lnTo>
                <a:lnTo>
                  <a:pt x="316" y="115"/>
                </a:lnTo>
                <a:lnTo>
                  <a:pt x="309" y="113"/>
                </a:lnTo>
                <a:lnTo>
                  <a:pt x="307" y="113"/>
                </a:lnTo>
                <a:lnTo>
                  <a:pt x="303" y="113"/>
                </a:lnTo>
                <a:lnTo>
                  <a:pt x="301" y="113"/>
                </a:lnTo>
                <a:lnTo>
                  <a:pt x="299" y="113"/>
                </a:lnTo>
                <a:lnTo>
                  <a:pt x="295" y="113"/>
                </a:lnTo>
                <a:lnTo>
                  <a:pt x="289" y="115"/>
                </a:lnTo>
                <a:lnTo>
                  <a:pt x="288" y="116"/>
                </a:lnTo>
                <a:lnTo>
                  <a:pt x="284" y="118"/>
                </a:lnTo>
                <a:lnTo>
                  <a:pt x="284" y="120"/>
                </a:lnTo>
                <a:lnTo>
                  <a:pt x="282" y="118"/>
                </a:lnTo>
                <a:lnTo>
                  <a:pt x="280" y="111"/>
                </a:lnTo>
                <a:lnTo>
                  <a:pt x="280" y="109"/>
                </a:lnTo>
                <a:lnTo>
                  <a:pt x="280" y="107"/>
                </a:lnTo>
                <a:lnTo>
                  <a:pt x="278" y="105"/>
                </a:lnTo>
                <a:lnTo>
                  <a:pt x="274" y="105"/>
                </a:lnTo>
                <a:lnTo>
                  <a:pt x="268" y="107"/>
                </a:lnTo>
                <a:lnTo>
                  <a:pt x="263" y="107"/>
                </a:lnTo>
                <a:lnTo>
                  <a:pt x="261" y="107"/>
                </a:lnTo>
                <a:lnTo>
                  <a:pt x="257" y="105"/>
                </a:lnTo>
                <a:lnTo>
                  <a:pt x="255" y="105"/>
                </a:lnTo>
                <a:lnTo>
                  <a:pt x="251" y="107"/>
                </a:lnTo>
                <a:lnTo>
                  <a:pt x="247" y="105"/>
                </a:lnTo>
                <a:lnTo>
                  <a:pt x="245" y="105"/>
                </a:lnTo>
                <a:lnTo>
                  <a:pt x="243" y="107"/>
                </a:lnTo>
                <a:lnTo>
                  <a:pt x="240" y="107"/>
                </a:lnTo>
                <a:lnTo>
                  <a:pt x="238" y="107"/>
                </a:lnTo>
                <a:lnTo>
                  <a:pt x="234" y="109"/>
                </a:lnTo>
                <a:lnTo>
                  <a:pt x="230" y="111"/>
                </a:lnTo>
                <a:lnTo>
                  <a:pt x="228" y="111"/>
                </a:lnTo>
                <a:lnTo>
                  <a:pt x="226" y="111"/>
                </a:lnTo>
                <a:lnTo>
                  <a:pt x="224" y="109"/>
                </a:lnTo>
                <a:lnTo>
                  <a:pt x="220" y="107"/>
                </a:lnTo>
                <a:lnTo>
                  <a:pt x="217" y="107"/>
                </a:lnTo>
                <a:lnTo>
                  <a:pt x="211" y="107"/>
                </a:lnTo>
                <a:lnTo>
                  <a:pt x="207" y="107"/>
                </a:lnTo>
                <a:lnTo>
                  <a:pt x="205" y="107"/>
                </a:lnTo>
                <a:lnTo>
                  <a:pt x="201" y="107"/>
                </a:lnTo>
                <a:lnTo>
                  <a:pt x="197" y="107"/>
                </a:lnTo>
                <a:lnTo>
                  <a:pt x="195" y="105"/>
                </a:lnTo>
                <a:lnTo>
                  <a:pt x="194" y="103"/>
                </a:lnTo>
                <a:lnTo>
                  <a:pt x="192" y="103"/>
                </a:lnTo>
                <a:lnTo>
                  <a:pt x="188" y="105"/>
                </a:lnTo>
                <a:lnTo>
                  <a:pt x="184" y="107"/>
                </a:lnTo>
                <a:lnTo>
                  <a:pt x="178" y="113"/>
                </a:lnTo>
                <a:lnTo>
                  <a:pt x="178" y="115"/>
                </a:lnTo>
                <a:lnTo>
                  <a:pt x="176" y="118"/>
                </a:lnTo>
                <a:lnTo>
                  <a:pt x="170" y="124"/>
                </a:lnTo>
                <a:lnTo>
                  <a:pt x="169" y="128"/>
                </a:lnTo>
                <a:lnTo>
                  <a:pt x="167" y="130"/>
                </a:lnTo>
                <a:lnTo>
                  <a:pt x="165" y="132"/>
                </a:lnTo>
                <a:lnTo>
                  <a:pt x="163" y="134"/>
                </a:lnTo>
                <a:lnTo>
                  <a:pt x="163" y="136"/>
                </a:lnTo>
                <a:lnTo>
                  <a:pt x="161" y="136"/>
                </a:lnTo>
                <a:lnTo>
                  <a:pt x="153" y="141"/>
                </a:lnTo>
                <a:lnTo>
                  <a:pt x="151" y="143"/>
                </a:lnTo>
                <a:lnTo>
                  <a:pt x="146" y="147"/>
                </a:lnTo>
                <a:lnTo>
                  <a:pt x="140" y="151"/>
                </a:lnTo>
                <a:lnTo>
                  <a:pt x="132" y="155"/>
                </a:lnTo>
                <a:lnTo>
                  <a:pt x="132" y="157"/>
                </a:lnTo>
                <a:lnTo>
                  <a:pt x="122" y="164"/>
                </a:lnTo>
                <a:lnTo>
                  <a:pt x="117" y="170"/>
                </a:lnTo>
                <a:lnTo>
                  <a:pt x="113" y="174"/>
                </a:lnTo>
                <a:lnTo>
                  <a:pt x="109" y="172"/>
                </a:lnTo>
                <a:lnTo>
                  <a:pt x="99" y="166"/>
                </a:lnTo>
                <a:lnTo>
                  <a:pt x="94" y="162"/>
                </a:lnTo>
                <a:lnTo>
                  <a:pt x="88" y="157"/>
                </a:lnTo>
                <a:lnTo>
                  <a:pt x="86" y="155"/>
                </a:lnTo>
                <a:lnTo>
                  <a:pt x="84" y="153"/>
                </a:lnTo>
                <a:lnTo>
                  <a:pt x="82" y="153"/>
                </a:lnTo>
                <a:lnTo>
                  <a:pt x="80" y="151"/>
                </a:lnTo>
                <a:lnTo>
                  <a:pt x="78" y="151"/>
                </a:lnTo>
                <a:lnTo>
                  <a:pt x="74" y="149"/>
                </a:lnTo>
                <a:lnTo>
                  <a:pt x="73" y="149"/>
                </a:lnTo>
                <a:lnTo>
                  <a:pt x="67" y="149"/>
                </a:lnTo>
                <a:lnTo>
                  <a:pt x="61" y="151"/>
                </a:lnTo>
                <a:lnTo>
                  <a:pt x="57" y="151"/>
                </a:lnTo>
                <a:lnTo>
                  <a:pt x="55" y="149"/>
                </a:lnTo>
                <a:lnTo>
                  <a:pt x="53" y="145"/>
                </a:lnTo>
                <a:lnTo>
                  <a:pt x="48" y="138"/>
                </a:lnTo>
                <a:lnTo>
                  <a:pt x="42" y="134"/>
                </a:lnTo>
                <a:lnTo>
                  <a:pt x="38" y="130"/>
                </a:lnTo>
                <a:lnTo>
                  <a:pt x="36" y="128"/>
                </a:lnTo>
                <a:lnTo>
                  <a:pt x="30" y="124"/>
                </a:lnTo>
                <a:lnTo>
                  <a:pt x="25" y="120"/>
                </a:lnTo>
                <a:lnTo>
                  <a:pt x="21" y="118"/>
                </a:lnTo>
                <a:lnTo>
                  <a:pt x="13" y="113"/>
                </a:lnTo>
                <a:lnTo>
                  <a:pt x="5" y="105"/>
                </a:lnTo>
                <a:lnTo>
                  <a:pt x="3" y="103"/>
                </a:lnTo>
                <a:lnTo>
                  <a:pt x="0" y="99"/>
                </a:lnTo>
                <a:lnTo>
                  <a:pt x="2" y="97"/>
                </a:lnTo>
                <a:lnTo>
                  <a:pt x="3" y="97"/>
                </a:lnTo>
                <a:lnTo>
                  <a:pt x="5" y="94"/>
                </a:lnTo>
                <a:lnTo>
                  <a:pt x="9" y="94"/>
                </a:lnTo>
                <a:lnTo>
                  <a:pt x="13" y="92"/>
                </a:lnTo>
                <a:lnTo>
                  <a:pt x="17" y="92"/>
                </a:lnTo>
                <a:lnTo>
                  <a:pt x="21" y="92"/>
                </a:lnTo>
                <a:lnTo>
                  <a:pt x="23" y="92"/>
                </a:lnTo>
                <a:lnTo>
                  <a:pt x="25" y="92"/>
                </a:lnTo>
                <a:lnTo>
                  <a:pt x="26" y="92"/>
                </a:lnTo>
                <a:lnTo>
                  <a:pt x="28" y="90"/>
                </a:lnTo>
                <a:lnTo>
                  <a:pt x="32" y="84"/>
                </a:lnTo>
                <a:lnTo>
                  <a:pt x="34" y="82"/>
                </a:lnTo>
                <a:lnTo>
                  <a:pt x="34" y="80"/>
                </a:lnTo>
                <a:lnTo>
                  <a:pt x="38" y="80"/>
                </a:lnTo>
                <a:lnTo>
                  <a:pt x="42" y="78"/>
                </a:lnTo>
                <a:lnTo>
                  <a:pt x="46" y="76"/>
                </a:lnTo>
                <a:lnTo>
                  <a:pt x="48" y="73"/>
                </a:lnTo>
                <a:lnTo>
                  <a:pt x="53" y="67"/>
                </a:lnTo>
                <a:lnTo>
                  <a:pt x="55" y="67"/>
                </a:lnTo>
                <a:lnTo>
                  <a:pt x="59" y="65"/>
                </a:lnTo>
                <a:lnTo>
                  <a:pt x="63" y="65"/>
                </a:lnTo>
                <a:lnTo>
                  <a:pt x="67" y="63"/>
                </a:lnTo>
                <a:lnTo>
                  <a:pt x="73" y="59"/>
                </a:lnTo>
                <a:lnTo>
                  <a:pt x="74" y="55"/>
                </a:lnTo>
                <a:lnTo>
                  <a:pt x="78" y="46"/>
                </a:lnTo>
                <a:lnTo>
                  <a:pt x="80" y="46"/>
                </a:lnTo>
                <a:lnTo>
                  <a:pt x="84" y="46"/>
                </a:lnTo>
                <a:lnTo>
                  <a:pt x="84" y="44"/>
                </a:lnTo>
                <a:lnTo>
                  <a:pt x="86" y="44"/>
                </a:lnTo>
                <a:lnTo>
                  <a:pt x="92" y="40"/>
                </a:lnTo>
                <a:lnTo>
                  <a:pt x="98" y="36"/>
                </a:lnTo>
                <a:lnTo>
                  <a:pt x="101" y="32"/>
                </a:lnTo>
                <a:lnTo>
                  <a:pt x="105" y="31"/>
                </a:lnTo>
                <a:lnTo>
                  <a:pt x="107" y="31"/>
                </a:lnTo>
                <a:lnTo>
                  <a:pt x="109" y="32"/>
                </a:lnTo>
                <a:lnTo>
                  <a:pt x="109" y="31"/>
                </a:lnTo>
                <a:lnTo>
                  <a:pt x="111" y="31"/>
                </a:lnTo>
                <a:lnTo>
                  <a:pt x="115" y="29"/>
                </a:lnTo>
                <a:lnTo>
                  <a:pt x="117" y="25"/>
                </a:lnTo>
                <a:lnTo>
                  <a:pt x="117" y="23"/>
                </a:lnTo>
                <a:lnTo>
                  <a:pt x="121" y="21"/>
                </a:lnTo>
                <a:lnTo>
                  <a:pt x="128" y="15"/>
                </a:lnTo>
                <a:lnTo>
                  <a:pt x="130" y="13"/>
                </a:lnTo>
                <a:lnTo>
                  <a:pt x="132" y="11"/>
                </a:lnTo>
                <a:lnTo>
                  <a:pt x="136" y="9"/>
                </a:lnTo>
                <a:lnTo>
                  <a:pt x="138" y="9"/>
                </a:lnTo>
                <a:lnTo>
                  <a:pt x="138" y="8"/>
                </a:lnTo>
                <a:lnTo>
                  <a:pt x="144" y="8"/>
                </a:lnTo>
                <a:lnTo>
                  <a:pt x="147" y="8"/>
                </a:lnTo>
                <a:lnTo>
                  <a:pt x="151" y="8"/>
                </a:lnTo>
                <a:lnTo>
                  <a:pt x="155" y="8"/>
                </a:lnTo>
                <a:lnTo>
                  <a:pt x="155" y="6"/>
                </a:lnTo>
                <a:lnTo>
                  <a:pt x="159" y="4"/>
                </a:lnTo>
                <a:lnTo>
                  <a:pt x="161" y="4"/>
                </a:lnTo>
                <a:lnTo>
                  <a:pt x="165" y="2"/>
                </a:lnTo>
                <a:lnTo>
                  <a:pt x="170" y="2"/>
                </a:lnTo>
                <a:lnTo>
                  <a:pt x="172" y="0"/>
                </a:lnTo>
                <a:lnTo>
                  <a:pt x="174" y="0"/>
                </a:lnTo>
                <a:lnTo>
                  <a:pt x="180" y="2"/>
                </a:lnTo>
                <a:lnTo>
                  <a:pt x="184" y="2"/>
                </a:lnTo>
                <a:lnTo>
                  <a:pt x="188" y="2"/>
                </a:lnTo>
                <a:lnTo>
                  <a:pt x="190" y="2"/>
                </a:lnTo>
                <a:lnTo>
                  <a:pt x="192" y="2"/>
                </a:lnTo>
                <a:lnTo>
                  <a:pt x="194" y="0"/>
                </a:lnTo>
                <a:lnTo>
                  <a:pt x="195" y="0"/>
                </a:lnTo>
                <a:lnTo>
                  <a:pt x="199" y="2"/>
                </a:lnTo>
                <a:lnTo>
                  <a:pt x="201" y="2"/>
                </a:lnTo>
                <a:lnTo>
                  <a:pt x="207" y="4"/>
                </a:lnTo>
                <a:lnTo>
                  <a:pt x="211" y="6"/>
                </a:lnTo>
                <a:lnTo>
                  <a:pt x="213" y="4"/>
                </a:lnTo>
                <a:lnTo>
                  <a:pt x="215" y="4"/>
                </a:lnTo>
                <a:lnTo>
                  <a:pt x="215" y="6"/>
                </a:lnTo>
                <a:lnTo>
                  <a:pt x="217" y="8"/>
                </a:lnTo>
                <a:lnTo>
                  <a:pt x="217" y="9"/>
                </a:lnTo>
                <a:lnTo>
                  <a:pt x="217" y="11"/>
                </a:lnTo>
              </a:path>
            </a:pathLst>
          </a:custGeom>
          <a:solidFill>
            <a:srgbClr val="7030A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73" name="Freeform 483"/>
          <p:cNvSpPr>
            <a:spLocks/>
          </p:cNvSpPr>
          <p:nvPr/>
        </p:nvSpPr>
        <p:spPr bwMode="auto">
          <a:xfrm>
            <a:off x="5751513" y="5236370"/>
            <a:ext cx="266700" cy="396875"/>
          </a:xfrm>
          <a:custGeom>
            <a:avLst/>
            <a:gdLst>
              <a:gd name="T0" fmla="*/ 2147483647 w 242"/>
              <a:gd name="T1" fmla="*/ 2147483647 h 275"/>
              <a:gd name="T2" fmla="*/ 2147483647 w 242"/>
              <a:gd name="T3" fmla="*/ 2147483647 h 275"/>
              <a:gd name="T4" fmla="*/ 2147483647 w 242"/>
              <a:gd name="T5" fmla="*/ 2147483647 h 275"/>
              <a:gd name="T6" fmla="*/ 2147483647 w 242"/>
              <a:gd name="T7" fmla="*/ 2147483647 h 275"/>
              <a:gd name="T8" fmla="*/ 2147483647 w 242"/>
              <a:gd name="T9" fmla="*/ 2147483647 h 275"/>
              <a:gd name="T10" fmla="*/ 2147483647 w 242"/>
              <a:gd name="T11" fmla="*/ 2147483647 h 275"/>
              <a:gd name="T12" fmla="*/ 2147483647 w 242"/>
              <a:gd name="T13" fmla="*/ 2147483647 h 275"/>
              <a:gd name="T14" fmla="*/ 2147483647 w 242"/>
              <a:gd name="T15" fmla="*/ 2147483647 h 275"/>
              <a:gd name="T16" fmla="*/ 2147483647 w 242"/>
              <a:gd name="T17" fmla="*/ 2147483647 h 275"/>
              <a:gd name="T18" fmla="*/ 2147483647 w 242"/>
              <a:gd name="T19" fmla="*/ 2147483647 h 275"/>
              <a:gd name="T20" fmla="*/ 2147483647 w 242"/>
              <a:gd name="T21" fmla="*/ 2147483647 h 275"/>
              <a:gd name="T22" fmla="*/ 2147483647 w 242"/>
              <a:gd name="T23" fmla="*/ 2147483647 h 275"/>
              <a:gd name="T24" fmla="*/ 2147483647 w 242"/>
              <a:gd name="T25" fmla="*/ 2147483647 h 275"/>
              <a:gd name="T26" fmla="*/ 2147483647 w 242"/>
              <a:gd name="T27" fmla="*/ 2147483647 h 275"/>
              <a:gd name="T28" fmla="*/ 2147483647 w 242"/>
              <a:gd name="T29" fmla="*/ 2147483647 h 275"/>
              <a:gd name="T30" fmla="*/ 2147483647 w 242"/>
              <a:gd name="T31" fmla="*/ 2147483647 h 275"/>
              <a:gd name="T32" fmla="*/ 2147483647 w 242"/>
              <a:gd name="T33" fmla="*/ 2147483647 h 275"/>
              <a:gd name="T34" fmla="*/ 2147483647 w 242"/>
              <a:gd name="T35" fmla="*/ 2147483647 h 275"/>
              <a:gd name="T36" fmla="*/ 2147483647 w 242"/>
              <a:gd name="T37" fmla="*/ 2147483647 h 275"/>
              <a:gd name="T38" fmla="*/ 2147483647 w 242"/>
              <a:gd name="T39" fmla="*/ 2147483647 h 275"/>
              <a:gd name="T40" fmla="*/ 2147483647 w 242"/>
              <a:gd name="T41" fmla="*/ 2147483647 h 275"/>
              <a:gd name="T42" fmla="*/ 2147483647 w 242"/>
              <a:gd name="T43" fmla="*/ 2147483647 h 275"/>
              <a:gd name="T44" fmla="*/ 2147483647 w 242"/>
              <a:gd name="T45" fmla="*/ 2147483647 h 275"/>
              <a:gd name="T46" fmla="*/ 2147483647 w 242"/>
              <a:gd name="T47" fmla="*/ 2147483647 h 275"/>
              <a:gd name="T48" fmla="*/ 2147483647 w 242"/>
              <a:gd name="T49" fmla="*/ 2147483647 h 275"/>
              <a:gd name="T50" fmla="*/ 2147483647 w 242"/>
              <a:gd name="T51" fmla="*/ 2147483647 h 275"/>
              <a:gd name="T52" fmla="*/ 2147483647 w 242"/>
              <a:gd name="T53" fmla="*/ 2147483647 h 275"/>
              <a:gd name="T54" fmla="*/ 2147483647 w 242"/>
              <a:gd name="T55" fmla="*/ 2147483647 h 275"/>
              <a:gd name="T56" fmla="*/ 2147483647 w 242"/>
              <a:gd name="T57" fmla="*/ 2147483647 h 275"/>
              <a:gd name="T58" fmla="*/ 2147483647 w 242"/>
              <a:gd name="T59" fmla="*/ 2147483647 h 275"/>
              <a:gd name="T60" fmla="*/ 2147483647 w 242"/>
              <a:gd name="T61" fmla="*/ 2147483647 h 275"/>
              <a:gd name="T62" fmla="*/ 2147483647 w 242"/>
              <a:gd name="T63" fmla="*/ 2147483647 h 275"/>
              <a:gd name="T64" fmla="*/ 2147483647 w 242"/>
              <a:gd name="T65" fmla="*/ 2147483647 h 275"/>
              <a:gd name="T66" fmla="*/ 2147483647 w 242"/>
              <a:gd name="T67" fmla="*/ 2147483647 h 275"/>
              <a:gd name="T68" fmla="*/ 2147483647 w 242"/>
              <a:gd name="T69" fmla="*/ 2147483647 h 275"/>
              <a:gd name="T70" fmla="*/ 2147483647 w 242"/>
              <a:gd name="T71" fmla="*/ 2147483647 h 275"/>
              <a:gd name="T72" fmla="*/ 2147483647 w 242"/>
              <a:gd name="T73" fmla="*/ 2147483647 h 275"/>
              <a:gd name="T74" fmla="*/ 2147483647 w 242"/>
              <a:gd name="T75" fmla="*/ 2147483647 h 275"/>
              <a:gd name="T76" fmla="*/ 2147483647 w 242"/>
              <a:gd name="T77" fmla="*/ 2147483647 h 275"/>
              <a:gd name="T78" fmla="*/ 2147483647 w 242"/>
              <a:gd name="T79" fmla="*/ 2147483647 h 275"/>
              <a:gd name="T80" fmla="*/ 2147483647 w 242"/>
              <a:gd name="T81" fmla="*/ 2147483647 h 275"/>
              <a:gd name="T82" fmla="*/ 2147483647 w 242"/>
              <a:gd name="T83" fmla="*/ 2147483647 h 275"/>
              <a:gd name="T84" fmla="*/ 2147483647 w 242"/>
              <a:gd name="T85" fmla="*/ 2147483647 h 275"/>
              <a:gd name="T86" fmla="*/ 2147483647 w 242"/>
              <a:gd name="T87" fmla="*/ 2147483647 h 275"/>
              <a:gd name="T88" fmla="*/ 2147483647 w 242"/>
              <a:gd name="T89" fmla="*/ 2147483647 h 275"/>
              <a:gd name="T90" fmla="*/ 2147483647 w 242"/>
              <a:gd name="T91" fmla="*/ 2147483647 h 275"/>
              <a:gd name="T92" fmla="*/ 2147483647 w 242"/>
              <a:gd name="T93" fmla="*/ 2147483647 h 275"/>
              <a:gd name="T94" fmla="*/ 2147483647 w 242"/>
              <a:gd name="T95" fmla="*/ 2147483647 h 275"/>
              <a:gd name="T96" fmla="*/ 2147483647 w 242"/>
              <a:gd name="T97" fmla="*/ 2147483647 h 275"/>
              <a:gd name="T98" fmla="*/ 2147483647 w 242"/>
              <a:gd name="T99" fmla="*/ 2147483647 h 275"/>
              <a:gd name="T100" fmla="*/ 2147483647 w 242"/>
              <a:gd name="T101" fmla="*/ 2147483647 h 275"/>
              <a:gd name="T102" fmla="*/ 2147483647 w 242"/>
              <a:gd name="T103" fmla="*/ 2147483647 h 275"/>
              <a:gd name="T104" fmla="*/ 2147483647 w 242"/>
              <a:gd name="T105" fmla="*/ 2147483647 h 275"/>
              <a:gd name="T106" fmla="*/ 2147483647 w 242"/>
              <a:gd name="T107" fmla="*/ 2147483647 h 275"/>
              <a:gd name="T108" fmla="*/ 2147483647 w 242"/>
              <a:gd name="T109" fmla="*/ 2147483647 h 275"/>
              <a:gd name="T110" fmla="*/ 2147483647 w 242"/>
              <a:gd name="T111" fmla="*/ 2147483647 h 275"/>
              <a:gd name="T112" fmla="*/ 2147483647 w 242"/>
              <a:gd name="T113" fmla="*/ 2147483647 h 27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2"/>
              <a:gd name="T172" fmla="*/ 0 h 275"/>
              <a:gd name="T173" fmla="*/ 242 w 242"/>
              <a:gd name="T174" fmla="*/ 275 h 27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2" h="275">
                <a:moveTo>
                  <a:pt x="65" y="14"/>
                </a:moveTo>
                <a:lnTo>
                  <a:pt x="67" y="14"/>
                </a:lnTo>
                <a:lnTo>
                  <a:pt x="71" y="16"/>
                </a:lnTo>
                <a:lnTo>
                  <a:pt x="73" y="16"/>
                </a:lnTo>
                <a:lnTo>
                  <a:pt x="75" y="14"/>
                </a:lnTo>
                <a:lnTo>
                  <a:pt x="75" y="12"/>
                </a:lnTo>
                <a:lnTo>
                  <a:pt x="77" y="10"/>
                </a:lnTo>
                <a:lnTo>
                  <a:pt x="81" y="8"/>
                </a:lnTo>
                <a:lnTo>
                  <a:pt x="83" y="8"/>
                </a:lnTo>
                <a:lnTo>
                  <a:pt x="85" y="6"/>
                </a:lnTo>
                <a:lnTo>
                  <a:pt x="85" y="2"/>
                </a:lnTo>
                <a:lnTo>
                  <a:pt x="87" y="0"/>
                </a:lnTo>
                <a:lnTo>
                  <a:pt x="88" y="0"/>
                </a:lnTo>
                <a:lnTo>
                  <a:pt x="90" y="2"/>
                </a:lnTo>
                <a:lnTo>
                  <a:pt x="92" y="6"/>
                </a:lnTo>
                <a:lnTo>
                  <a:pt x="92" y="8"/>
                </a:lnTo>
                <a:lnTo>
                  <a:pt x="94" y="8"/>
                </a:lnTo>
                <a:lnTo>
                  <a:pt x="94" y="10"/>
                </a:lnTo>
                <a:lnTo>
                  <a:pt x="96" y="12"/>
                </a:lnTo>
                <a:lnTo>
                  <a:pt x="98" y="14"/>
                </a:lnTo>
                <a:lnTo>
                  <a:pt x="104" y="16"/>
                </a:lnTo>
                <a:lnTo>
                  <a:pt x="108" y="19"/>
                </a:lnTo>
                <a:lnTo>
                  <a:pt x="110" y="21"/>
                </a:lnTo>
                <a:lnTo>
                  <a:pt x="110" y="25"/>
                </a:lnTo>
                <a:lnTo>
                  <a:pt x="110" y="29"/>
                </a:lnTo>
                <a:lnTo>
                  <a:pt x="110" y="31"/>
                </a:lnTo>
                <a:lnTo>
                  <a:pt x="110" y="33"/>
                </a:lnTo>
                <a:lnTo>
                  <a:pt x="113" y="35"/>
                </a:lnTo>
                <a:lnTo>
                  <a:pt x="121" y="37"/>
                </a:lnTo>
                <a:lnTo>
                  <a:pt x="121" y="39"/>
                </a:lnTo>
                <a:lnTo>
                  <a:pt x="123" y="39"/>
                </a:lnTo>
                <a:lnTo>
                  <a:pt x="125" y="39"/>
                </a:lnTo>
                <a:lnTo>
                  <a:pt x="125" y="40"/>
                </a:lnTo>
                <a:lnTo>
                  <a:pt x="127" y="40"/>
                </a:lnTo>
                <a:lnTo>
                  <a:pt x="129" y="42"/>
                </a:lnTo>
                <a:lnTo>
                  <a:pt x="131" y="42"/>
                </a:lnTo>
                <a:lnTo>
                  <a:pt x="131" y="44"/>
                </a:lnTo>
                <a:lnTo>
                  <a:pt x="131" y="46"/>
                </a:lnTo>
                <a:lnTo>
                  <a:pt x="133" y="46"/>
                </a:lnTo>
                <a:lnTo>
                  <a:pt x="135" y="48"/>
                </a:lnTo>
                <a:lnTo>
                  <a:pt x="135" y="50"/>
                </a:lnTo>
                <a:lnTo>
                  <a:pt x="135" y="52"/>
                </a:lnTo>
                <a:lnTo>
                  <a:pt x="135" y="54"/>
                </a:lnTo>
                <a:lnTo>
                  <a:pt x="136" y="56"/>
                </a:lnTo>
                <a:lnTo>
                  <a:pt x="138" y="58"/>
                </a:lnTo>
                <a:lnTo>
                  <a:pt x="140" y="60"/>
                </a:lnTo>
                <a:lnTo>
                  <a:pt x="140" y="61"/>
                </a:lnTo>
                <a:lnTo>
                  <a:pt x="140" y="65"/>
                </a:lnTo>
                <a:lnTo>
                  <a:pt x="140" y="67"/>
                </a:lnTo>
                <a:lnTo>
                  <a:pt x="140" y="69"/>
                </a:lnTo>
                <a:lnTo>
                  <a:pt x="138" y="71"/>
                </a:lnTo>
                <a:lnTo>
                  <a:pt x="138" y="73"/>
                </a:lnTo>
                <a:lnTo>
                  <a:pt x="138" y="75"/>
                </a:lnTo>
                <a:lnTo>
                  <a:pt x="140" y="77"/>
                </a:lnTo>
                <a:lnTo>
                  <a:pt x="142" y="79"/>
                </a:lnTo>
                <a:lnTo>
                  <a:pt x="140" y="82"/>
                </a:lnTo>
                <a:lnTo>
                  <a:pt x="142" y="84"/>
                </a:lnTo>
                <a:lnTo>
                  <a:pt x="142" y="86"/>
                </a:lnTo>
                <a:lnTo>
                  <a:pt x="144" y="88"/>
                </a:lnTo>
                <a:lnTo>
                  <a:pt x="146" y="90"/>
                </a:lnTo>
                <a:lnTo>
                  <a:pt x="146" y="92"/>
                </a:lnTo>
                <a:lnTo>
                  <a:pt x="150" y="94"/>
                </a:lnTo>
                <a:lnTo>
                  <a:pt x="150" y="96"/>
                </a:lnTo>
                <a:lnTo>
                  <a:pt x="154" y="100"/>
                </a:lnTo>
                <a:lnTo>
                  <a:pt x="156" y="102"/>
                </a:lnTo>
                <a:lnTo>
                  <a:pt x="158" y="103"/>
                </a:lnTo>
                <a:lnTo>
                  <a:pt x="161" y="105"/>
                </a:lnTo>
                <a:lnTo>
                  <a:pt x="163" y="105"/>
                </a:lnTo>
                <a:lnTo>
                  <a:pt x="167" y="109"/>
                </a:lnTo>
                <a:lnTo>
                  <a:pt x="171" y="109"/>
                </a:lnTo>
                <a:lnTo>
                  <a:pt x="181" y="113"/>
                </a:lnTo>
                <a:lnTo>
                  <a:pt x="184" y="113"/>
                </a:lnTo>
                <a:lnTo>
                  <a:pt x="188" y="113"/>
                </a:lnTo>
                <a:lnTo>
                  <a:pt x="190" y="113"/>
                </a:lnTo>
                <a:lnTo>
                  <a:pt x="196" y="115"/>
                </a:lnTo>
                <a:lnTo>
                  <a:pt x="198" y="117"/>
                </a:lnTo>
                <a:lnTo>
                  <a:pt x="204" y="117"/>
                </a:lnTo>
                <a:lnTo>
                  <a:pt x="207" y="117"/>
                </a:lnTo>
                <a:lnTo>
                  <a:pt x="209" y="117"/>
                </a:lnTo>
                <a:lnTo>
                  <a:pt x="211" y="117"/>
                </a:lnTo>
                <a:lnTo>
                  <a:pt x="213" y="119"/>
                </a:lnTo>
                <a:lnTo>
                  <a:pt x="217" y="119"/>
                </a:lnTo>
                <a:lnTo>
                  <a:pt x="217" y="121"/>
                </a:lnTo>
                <a:lnTo>
                  <a:pt x="217" y="123"/>
                </a:lnTo>
                <a:lnTo>
                  <a:pt x="217" y="125"/>
                </a:lnTo>
                <a:lnTo>
                  <a:pt x="219" y="125"/>
                </a:lnTo>
                <a:lnTo>
                  <a:pt x="221" y="125"/>
                </a:lnTo>
                <a:lnTo>
                  <a:pt x="221" y="126"/>
                </a:lnTo>
                <a:lnTo>
                  <a:pt x="221" y="128"/>
                </a:lnTo>
                <a:lnTo>
                  <a:pt x="221" y="134"/>
                </a:lnTo>
                <a:lnTo>
                  <a:pt x="221" y="136"/>
                </a:lnTo>
                <a:lnTo>
                  <a:pt x="223" y="138"/>
                </a:lnTo>
                <a:lnTo>
                  <a:pt x="225" y="140"/>
                </a:lnTo>
                <a:lnTo>
                  <a:pt x="229" y="140"/>
                </a:lnTo>
                <a:lnTo>
                  <a:pt x="232" y="142"/>
                </a:lnTo>
                <a:lnTo>
                  <a:pt x="240" y="147"/>
                </a:lnTo>
                <a:lnTo>
                  <a:pt x="242" y="149"/>
                </a:lnTo>
                <a:lnTo>
                  <a:pt x="240" y="153"/>
                </a:lnTo>
                <a:lnTo>
                  <a:pt x="238" y="159"/>
                </a:lnTo>
                <a:lnTo>
                  <a:pt x="236" y="161"/>
                </a:lnTo>
                <a:lnTo>
                  <a:pt x="234" y="165"/>
                </a:lnTo>
                <a:lnTo>
                  <a:pt x="230" y="168"/>
                </a:lnTo>
                <a:lnTo>
                  <a:pt x="229" y="168"/>
                </a:lnTo>
                <a:lnTo>
                  <a:pt x="227" y="170"/>
                </a:lnTo>
                <a:lnTo>
                  <a:pt x="225" y="170"/>
                </a:lnTo>
                <a:lnTo>
                  <a:pt x="221" y="174"/>
                </a:lnTo>
                <a:lnTo>
                  <a:pt x="217" y="176"/>
                </a:lnTo>
                <a:lnTo>
                  <a:pt x="215" y="178"/>
                </a:lnTo>
                <a:lnTo>
                  <a:pt x="213" y="178"/>
                </a:lnTo>
                <a:lnTo>
                  <a:pt x="206" y="180"/>
                </a:lnTo>
                <a:lnTo>
                  <a:pt x="200" y="184"/>
                </a:lnTo>
                <a:lnTo>
                  <a:pt x="198" y="188"/>
                </a:lnTo>
                <a:lnTo>
                  <a:pt x="196" y="191"/>
                </a:lnTo>
                <a:lnTo>
                  <a:pt x="196" y="193"/>
                </a:lnTo>
                <a:lnTo>
                  <a:pt x="194" y="193"/>
                </a:lnTo>
                <a:lnTo>
                  <a:pt x="190" y="195"/>
                </a:lnTo>
                <a:lnTo>
                  <a:pt x="188" y="197"/>
                </a:lnTo>
                <a:lnTo>
                  <a:pt x="188" y="199"/>
                </a:lnTo>
                <a:lnTo>
                  <a:pt x="186" y="203"/>
                </a:lnTo>
                <a:lnTo>
                  <a:pt x="184" y="207"/>
                </a:lnTo>
                <a:lnTo>
                  <a:pt x="183" y="207"/>
                </a:lnTo>
                <a:lnTo>
                  <a:pt x="179" y="207"/>
                </a:lnTo>
                <a:lnTo>
                  <a:pt x="177" y="205"/>
                </a:lnTo>
                <a:lnTo>
                  <a:pt x="173" y="207"/>
                </a:lnTo>
                <a:lnTo>
                  <a:pt x="171" y="207"/>
                </a:lnTo>
                <a:lnTo>
                  <a:pt x="169" y="210"/>
                </a:lnTo>
                <a:lnTo>
                  <a:pt x="165" y="212"/>
                </a:lnTo>
                <a:lnTo>
                  <a:pt x="163" y="214"/>
                </a:lnTo>
                <a:lnTo>
                  <a:pt x="161" y="220"/>
                </a:lnTo>
                <a:lnTo>
                  <a:pt x="159" y="220"/>
                </a:lnTo>
                <a:lnTo>
                  <a:pt x="154" y="224"/>
                </a:lnTo>
                <a:lnTo>
                  <a:pt x="152" y="224"/>
                </a:lnTo>
                <a:lnTo>
                  <a:pt x="150" y="226"/>
                </a:lnTo>
                <a:lnTo>
                  <a:pt x="148" y="228"/>
                </a:lnTo>
                <a:lnTo>
                  <a:pt x="146" y="230"/>
                </a:lnTo>
                <a:lnTo>
                  <a:pt x="142" y="237"/>
                </a:lnTo>
                <a:lnTo>
                  <a:pt x="133" y="251"/>
                </a:lnTo>
                <a:lnTo>
                  <a:pt x="131" y="253"/>
                </a:lnTo>
                <a:lnTo>
                  <a:pt x="129" y="253"/>
                </a:lnTo>
                <a:lnTo>
                  <a:pt x="125" y="251"/>
                </a:lnTo>
                <a:lnTo>
                  <a:pt x="123" y="253"/>
                </a:lnTo>
                <a:lnTo>
                  <a:pt x="121" y="253"/>
                </a:lnTo>
                <a:lnTo>
                  <a:pt x="121" y="254"/>
                </a:lnTo>
                <a:lnTo>
                  <a:pt x="121" y="256"/>
                </a:lnTo>
                <a:lnTo>
                  <a:pt x="121" y="260"/>
                </a:lnTo>
                <a:lnTo>
                  <a:pt x="121" y="264"/>
                </a:lnTo>
                <a:lnTo>
                  <a:pt x="121" y="266"/>
                </a:lnTo>
                <a:lnTo>
                  <a:pt x="121" y="268"/>
                </a:lnTo>
                <a:lnTo>
                  <a:pt x="117" y="270"/>
                </a:lnTo>
                <a:lnTo>
                  <a:pt x="113" y="272"/>
                </a:lnTo>
                <a:lnTo>
                  <a:pt x="110" y="275"/>
                </a:lnTo>
                <a:lnTo>
                  <a:pt x="108" y="275"/>
                </a:lnTo>
                <a:lnTo>
                  <a:pt x="106" y="274"/>
                </a:lnTo>
                <a:lnTo>
                  <a:pt x="104" y="272"/>
                </a:lnTo>
                <a:lnTo>
                  <a:pt x="100" y="270"/>
                </a:lnTo>
                <a:lnTo>
                  <a:pt x="98" y="272"/>
                </a:lnTo>
                <a:lnTo>
                  <a:pt x="96" y="274"/>
                </a:lnTo>
                <a:lnTo>
                  <a:pt x="94" y="274"/>
                </a:lnTo>
                <a:lnTo>
                  <a:pt x="90" y="272"/>
                </a:lnTo>
                <a:lnTo>
                  <a:pt x="88" y="272"/>
                </a:lnTo>
                <a:lnTo>
                  <a:pt x="87" y="272"/>
                </a:lnTo>
                <a:lnTo>
                  <a:pt x="81" y="268"/>
                </a:lnTo>
                <a:lnTo>
                  <a:pt x="77" y="266"/>
                </a:lnTo>
                <a:lnTo>
                  <a:pt x="73" y="264"/>
                </a:lnTo>
                <a:lnTo>
                  <a:pt x="73" y="262"/>
                </a:lnTo>
                <a:lnTo>
                  <a:pt x="69" y="260"/>
                </a:lnTo>
                <a:lnTo>
                  <a:pt x="67" y="258"/>
                </a:lnTo>
                <a:lnTo>
                  <a:pt x="65" y="258"/>
                </a:lnTo>
                <a:lnTo>
                  <a:pt x="60" y="254"/>
                </a:lnTo>
                <a:lnTo>
                  <a:pt x="56" y="254"/>
                </a:lnTo>
                <a:lnTo>
                  <a:pt x="52" y="253"/>
                </a:lnTo>
                <a:lnTo>
                  <a:pt x="44" y="253"/>
                </a:lnTo>
                <a:lnTo>
                  <a:pt x="40" y="253"/>
                </a:lnTo>
                <a:lnTo>
                  <a:pt x="39" y="251"/>
                </a:lnTo>
                <a:lnTo>
                  <a:pt x="37" y="249"/>
                </a:lnTo>
                <a:lnTo>
                  <a:pt x="35" y="247"/>
                </a:lnTo>
                <a:lnTo>
                  <a:pt x="33" y="243"/>
                </a:lnTo>
                <a:lnTo>
                  <a:pt x="31" y="243"/>
                </a:lnTo>
                <a:lnTo>
                  <a:pt x="29" y="237"/>
                </a:lnTo>
                <a:lnTo>
                  <a:pt x="23" y="230"/>
                </a:lnTo>
                <a:lnTo>
                  <a:pt x="21" y="228"/>
                </a:lnTo>
                <a:lnTo>
                  <a:pt x="19" y="228"/>
                </a:lnTo>
                <a:lnTo>
                  <a:pt x="17" y="224"/>
                </a:lnTo>
                <a:lnTo>
                  <a:pt x="15" y="222"/>
                </a:lnTo>
                <a:lnTo>
                  <a:pt x="8" y="210"/>
                </a:lnTo>
                <a:lnTo>
                  <a:pt x="0" y="207"/>
                </a:lnTo>
                <a:lnTo>
                  <a:pt x="4" y="201"/>
                </a:lnTo>
                <a:lnTo>
                  <a:pt x="6" y="197"/>
                </a:lnTo>
                <a:lnTo>
                  <a:pt x="6" y="195"/>
                </a:lnTo>
                <a:lnTo>
                  <a:pt x="6" y="191"/>
                </a:lnTo>
                <a:lnTo>
                  <a:pt x="6" y="189"/>
                </a:lnTo>
                <a:lnTo>
                  <a:pt x="6" y="186"/>
                </a:lnTo>
                <a:lnTo>
                  <a:pt x="8" y="180"/>
                </a:lnTo>
                <a:lnTo>
                  <a:pt x="10" y="178"/>
                </a:lnTo>
                <a:lnTo>
                  <a:pt x="10" y="176"/>
                </a:lnTo>
                <a:lnTo>
                  <a:pt x="10" y="174"/>
                </a:lnTo>
                <a:lnTo>
                  <a:pt x="12" y="172"/>
                </a:lnTo>
                <a:lnTo>
                  <a:pt x="15" y="165"/>
                </a:lnTo>
                <a:lnTo>
                  <a:pt x="15" y="163"/>
                </a:lnTo>
                <a:lnTo>
                  <a:pt x="15" y="161"/>
                </a:lnTo>
                <a:lnTo>
                  <a:pt x="17" y="157"/>
                </a:lnTo>
                <a:lnTo>
                  <a:pt x="17" y="155"/>
                </a:lnTo>
                <a:lnTo>
                  <a:pt x="15" y="151"/>
                </a:lnTo>
                <a:lnTo>
                  <a:pt x="14" y="147"/>
                </a:lnTo>
                <a:lnTo>
                  <a:pt x="10" y="142"/>
                </a:lnTo>
                <a:lnTo>
                  <a:pt x="10" y="140"/>
                </a:lnTo>
                <a:lnTo>
                  <a:pt x="10" y="138"/>
                </a:lnTo>
                <a:lnTo>
                  <a:pt x="10" y="136"/>
                </a:lnTo>
                <a:lnTo>
                  <a:pt x="12" y="132"/>
                </a:lnTo>
                <a:lnTo>
                  <a:pt x="12" y="130"/>
                </a:lnTo>
                <a:lnTo>
                  <a:pt x="14" y="126"/>
                </a:lnTo>
                <a:lnTo>
                  <a:pt x="14" y="123"/>
                </a:lnTo>
                <a:lnTo>
                  <a:pt x="14" y="121"/>
                </a:lnTo>
                <a:lnTo>
                  <a:pt x="12" y="119"/>
                </a:lnTo>
                <a:lnTo>
                  <a:pt x="10" y="117"/>
                </a:lnTo>
                <a:lnTo>
                  <a:pt x="10" y="113"/>
                </a:lnTo>
                <a:lnTo>
                  <a:pt x="10" y="109"/>
                </a:lnTo>
                <a:lnTo>
                  <a:pt x="10" y="107"/>
                </a:lnTo>
                <a:lnTo>
                  <a:pt x="10" y="103"/>
                </a:lnTo>
                <a:lnTo>
                  <a:pt x="10" y="102"/>
                </a:lnTo>
                <a:lnTo>
                  <a:pt x="10" y="98"/>
                </a:lnTo>
                <a:lnTo>
                  <a:pt x="10" y="94"/>
                </a:lnTo>
                <a:lnTo>
                  <a:pt x="10" y="88"/>
                </a:lnTo>
                <a:lnTo>
                  <a:pt x="8" y="88"/>
                </a:lnTo>
                <a:lnTo>
                  <a:pt x="4" y="82"/>
                </a:lnTo>
                <a:lnTo>
                  <a:pt x="4" y="81"/>
                </a:lnTo>
                <a:lnTo>
                  <a:pt x="4" y="79"/>
                </a:lnTo>
                <a:lnTo>
                  <a:pt x="4" y="77"/>
                </a:lnTo>
                <a:lnTo>
                  <a:pt x="4" y="75"/>
                </a:lnTo>
                <a:lnTo>
                  <a:pt x="8" y="73"/>
                </a:lnTo>
                <a:lnTo>
                  <a:pt x="12" y="71"/>
                </a:lnTo>
                <a:lnTo>
                  <a:pt x="14" y="69"/>
                </a:lnTo>
                <a:lnTo>
                  <a:pt x="17" y="67"/>
                </a:lnTo>
                <a:lnTo>
                  <a:pt x="19" y="65"/>
                </a:lnTo>
                <a:lnTo>
                  <a:pt x="23" y="63"/>
                </a:lnTo>
                <a:lnTo>
                  <a:pt x="25" y="61"/>
                </a:lnTo>
                <a:lnTo>
                  <a:pt x="27" y="58"/>
                </a:lnTo>
                <a:lnTo>
                  <a:pt x="29" y="56"/>
                </a:lnTo>
                <a:lnTo>
                  <a:pt x="31" y="50"/>
                </a:lnTo>
                <a:lnTo>
                  <a:pt x="35" y="44"/>
                </a:lnTo>
                <a:lnTo>
                  <a:pt x="35" y="40"/>
                </a:lnTo>
                <a:lnTo>
                  <a:pt x="35" y="39"/>
                </a:lnTo>
                <a:lnTo>
                  <a:pt x="37" y="37"/>
                </a:lnTo>
                <a:lnTo>
                  <a:pt x="39" y="35"/>
                </a:lnTo>
                <a:lnTo>
                  <a:pt x="42" y="33"/>
                </a:lnTo>
                <a:lnTo>
                  <a:pt x="44" y="29"/>
                </a:lnTo>
                <a:lnTo>
                  <a:pt x="46" y="25"/>
                </a:lnTo>
                <a:lnTo>
                  <a:pt x="48" y="23"/>
                </a:lnTo>
                <a:lnTo>
                  <a:pt x="50" y="21"/>
                </a:lnTo>
                <a:lnTo>
                  <a:pt x="52" y="21"/>
                </a:lnTo>
                <a:lnTo>
                  <a:pt x="56" y="21"/>
                </a:lnTo>
                <a:lnTo>
                  <a:pt x="56" y="19"/>
                </a:lnTo>
                <a:lnTo>
                  <a:pt x="58" y="19"/>
                </a:lnTo>
                <a:lnTo>
                  <a:pt x="58" y="18"/>
                </a:lnTo>
                <a:lnTo>
                  <a:pt x="60" y="16"/>
                </a:lnTo>
                <a:lnTo>
                  <a:pt x="62" y="16"/>
                </a:lnTo>
                <a:lnTo>
                  <a:pt x="63" y="14"/>
                </a:lnTo>
                <a:lnTo>
                  <a:pt x="65" y="14"/>
                </a:lnTo>
              </a:path>
            </a:pathLst>
          </a:custGeom>
          <a:solidFill>
            <a:srgbClr val="FFC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74" name="Freeform 484"/>
          <p:cNvSpPr>
            <a:spLocks/>
          </p:cNvSpPr>
          <p:nvPr/>
        </p:nvSpPr>
        <p:spPr bwMode="auto">
          <a:xfrm>
            <a:off x="5513388" y="5407675"/>
            <a:ext cx="214312" cy="330489"/>
          </a:xfrm>
          <a:custGeom>
            <a:avLst/>
            <a:gdLst>
              <a:gd name="T0" fmla="*/ 2147483647 w 194"/>
              <a:gd name="T1" fmla="*/ 2147483647 h 229"/>
              <a:gd name="T2" fmla="*/ 2147483647 w 194"/>
              <a:gd name="T3" fmla="*/ 2147483647 h 229"/>
              <a:gd name="T4" fmla="*/ 2147483647 w 194"/>
              <a:gd name="T5" fmla="*/ 2147483647 h 229"/>
              <a:gd name="T6" fmla="*/ 2147483647 w 194"/>
              <a:gd name="T7" fmla="*/ 2147483647 h 229"/>
              <a:gd name="T8" fmla="*/ 2147483647 w 194"/>
              <a:gd name="T9" fmla="*/ 2147483647 h 229"/>
              <a:gd name="T10" fmla="*/ 2147483647 w 194"/>
              <a:gd name="T11" fmla="*/ 2147483647 h 229"/>
              <a:gd name="T12" fmla="*/ 2147483647 w 194"/>
              <a:gd name="T13" fmla="*/ 2147483647 h 229"/>
              <a:gd name="T14" fmla="*/ 2147483647 w 194"/>
              <a:gd name="T15" fmla="*/ 2147483647 h 229"/>
              <a:gd name="T16" fmla="*/ 2147483647 w 194"/>
              <a:gd name="T17" fmla="*/ 2147483647 h 229"/>
              <a:gd name="T18" fmla="*/ 0 w 194"/>
              <a:gd name="T19" fmla="*/ 2147483647 h 229"/>
              <a:gd name="T20" fmla="*/ 2147483647 w 194"/>
              <a:gd name="T21" fmla="*/ 2147483647 h 229"/>
              <a:gd name="T22" fmla="*/ 2147483647 w 194"/>
              <a:gd name="T23" fmla="*/ 2147483647 h 229"/>
              <a:gd name="T24" fmla="*/ 2147483647 w 194"/>
              <a:gd name="T25" fmla="*/ 2147483647 h 229"/>
              <a:gd name="T26" fmla="*/ 2147483647 w 194"/>
              <a:gd name="T27" fmla="*/ 2147483647 h 229"/>
              <a:gd name="T28" fmla="*/ 2147483647 w 194"/>
              <a:gd name="T29" fmla="*/ 2147483647 h 229"/>
              <a:gd name="T30" fmla="*/ 2147483647 w 194"/>
              <a:gd name="T31" fmla="*/ 2147483647 h 229"/>
              <a:gd name="T32" fmla="*/ 2147483647 w 194"/>
              <a:gd name="T33" fmla="*/ 2147483647 h 229"/>
              <a:gd name="T34" fmla="*/ 2147483647 w 194"/>
              <a:gd name="T35" fmla="*/ 2147483647 h 229"/>
              <a:gd name="T36" fmla="*/ 2147483647 w 194"/>
              <a:gd name="T37" fmla="*/ 2147483647 h 229"/>
              <a:gd name="T38" fmla="*/ 2147483647 w 194"/>
              <a:gd name="T39" fmla="*/ 2147483647 h 229"/>
              <a:gd name="T40" fmla="*/ 2147483647 w 194"/>
              <a:gd name="T41" fmla="*/ 2147483647 h 229"/>
              <a:gd name="T42" fmla="*/ 2147483647 w 194"/>
              <a:gd name="T43" fmla="*/ 2147483647 h 229"/>
              <a:gd name="T44" fmla="*/ 2147483647 w 194"/>
              <a:gd name="T45" fmla="*/ 2147483647 h 229"/>
              <a:gd name="T46" fmla="*/ 2147483647 w 194"/>
              <a:gd name="T47" fmla="*/ 2147483647 h 229"/>
              <a:gd name="T48" fmla="*/ 2147483647 w 194"/>
              <a:gd name="T49" fmla="*/ 2147483647 h 229"/>
              <a:gd name="T50" fmla="*/ 2147483647 w 194"/>
              <a:gd name="T51" fmla="*/ 2147483647 h 229"/>
              <a:gd name="T52" fmla="*/ 2147483647 w 194"/>
              <a:gd name="T53" fmla="*/ 2147483647 h 229"/>
              <a:gd name="T54" fmla="*/ 2147483647 w 194"/>
              <a:gd name="T55" fmla="*/ 2147483647 h 229"/>
              <a:gd name="T56" fmla="*/ 2147483647 w 194"/>
              <a:gd name="T57" fmla="*/ 2147483647 h 229"/>
              <a:gd name="T58" fmla="*/ 2147483647 w 194"/>
              <a:gd name="T59" fmla="*/ 2147483647 h 229"/>
              <a:gd name="T60" fmla="*/ 2147483647 w 194"/>
              <a:gd name="T61" fmla="*/ 2147483647 h 229"/>
              <a:gd name="T62" fmla="*/ 2147483647 w 194"/>
              <a:gd name="T63" fmla="*/ 2147483647 h 229"/>
              <a:gd name="T64" fmla="*/ 2147483647 w 194"/>
              <a:gd name="T65" fmla="*/ 2147483647 h 229"/>
              <a:gd name="T66" fmla="*/ 2147483647 w 194"/>
              <a:gd name="T67" fmla="*/ 2147483647 h 229"/>
              <a:gd name="T68" fmla="*/ 2147483647 w 194"/>
              <a:gd name="T69" fmla="*/ 2147483647 h 229"/>
              <a:gd name="T70" fmla="*/ 2147483647 w 194"/>
              <a:gd name="T71" fmla="*/ 2147483647 h 229"/>
              <a:gd name="T72" fmla="*/ 2147483647 w 194"/>
              <a:gd name="T73" fmla="*/ 2147483647 h 229"/>
              <a:gd name="T74" fmla="*/ 2147483647 w 194"/>
              <a:gd name="T75" fmla="*/ 2147483647 h 229"/>
              <a:gd name="T76" fmla="*/ 2147483647 w 194"/>
              <a:gd name="T77" fmla="*/ 2147483647 h 229"/>
              <a:gd name="T78" fmla="*/ 2147483647 w 194"/>
              <a:gd name="T79" fmla="*/ 2147483647 h 229"/>
              <a:gd name="T80" fmla="*/ 2147483647 w 194"/>
              <a:gd name="T81" fmla="*/ 2147483647 h 229"/>
              <a:gd name="T82" fmla="*/ 2147483647 w 194"/>
              <a:gd name="T83" fmla="*/ 2147483647 h 229"/>
              <a:gd name="T84" fmla="*/ 2147483647 w 194"/>
              <a:gd name="T85" fmla="*/ 2147483647 h 229"/>
              <a:gd name="T86" fmla="*/ 2147483647 w 194"/>
              <a:gd name="T87" fmla="*/ 2147483647 h 229"/>
              <a:gd name="T88" fmla="*/ 2147483647 w 194"/>
              <a:gd name="T89" fmla="*/ 2147483647 h 229"/>
              <a:gd name="T90" fmla="*/ 2147483647 w 194"/>
              <a:gd name="T91" fmla="*/ 2147483647 h 229"/>
              <a:gd name="T92" fmla="*/ 2147483647 w 194"/>
              <a:gd name="T93" fmla="*/ 2147483647 h 229"/>
              <a:gd name="T94" fmla="*/ 2147483647 w 194"/>
              <a:gd name="T95" fmla="*/ 2147483647 h 229"/>
              <a:gd name="T96" fmla="*/ 2147483647 w 194"/>
              <a:gd name="T97" fmla="*/ 2147483647 h 229"/>
              <a:gd name="T98" fmla="*/ 2147483647 w 194"/>
              <a:gd name="T99" fmla="*/ 2147483647 h 229"/>
              <a:gd name="T100" fmla="*/ 2147483647 w 194"/>
              <a:gd name="T101" fmla="*/ 2147483647 h 229"/>
              <a:gd name="T102" fmla="*/ 2147483647 w 194"/>
              <a:gd name="T103" fmla="*/ 2147483647 h 229"/>
              <a:gd name="T104" fmla="*/ 2147483647 w 194"/>
              <a:gd name="T105" fmla="*/ 2147483647 h 229"/>
              <a:gd name="T106" fmla="*/ 2147483647 w 194"/>
              <a:gd name="T107" fmla="*/ 2147483647 h 229"/>
              <a:gd name="T108" fmla="*/ 2147483647 w 194"/>
              <a:gd name="T109" fmla="*/ 2147483647 h 229"/>
              <a:gd name="T110" fmla="*/ 2147483647 w 194"/>
              <a:gd name="T111" fmla="*/ 2147483647 h 229"/>
              <a:gd name="T112" fmla="*/ 2147483647 w 194"/>
              <a:gd name="T113" fmla="*/ 2147483647 h 229"/>
              <a:gd name="T114" fmla="*/ 2147483647 w 194"/>
              <a:gd name="T115" fmla="*/ 2147483647 h 229"/>
              <a:gd name="T116" fmla="*/ 2147483647 w 194"/>
              <a:gd name="T117" fmla="*/ 2147483647 h 229"/>
              <a:gd name="T118" fmla="*/ 2147483647 w 194"/>
              <a:gd name="T119" fmla="*/ 2147483647 h 2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4"/>
              <a:gd name="T181" fmla="*/ 0 h 229"/>
              <a:gd name="T182" fmla="*/ 194 w 194"/>
              <a:gd name="T183" fmla="*/ 229 h 2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4" h="229">
                <a:moveTo>
                  <a:pt x="71" y="205"/>
                </a:moveTo>
                <a:lnTo>
                  <a:pt x="67" y="206"/>
                </a:lnTo>
                <a:lnTo>
                  <a:pt x="64" y="208"/>
                </a:lnTo>
                <a:lnTo>
                  <a:pt x="60" y="208"/>
                </a:lnTo>
                <a:lnTo>
                  <a:pt x="48" y="216"/>
                </a:lnTo>
                <a:lnTo>
                  <a:pt x="41" y="218"/>
                </a:lnTo>
                <a:lnTo>
                  <a:pt x="31" y="222"/>
                </a:lnTo>
                <a:lnTo>
                  <a:pt x="27" y="224"/>
                </a:lnTo>
                <a:lnTo>
                  <a:pt x="23" y="229"/>
                </a:lnTo>
                <a:lnTo>
                  <a:pt x="21" y="229"/>
                </a:lnTo>
                <a:lnTo>
                  <a:pt x="19" y="226"/>
                </a:lnTo>
                <a:lnTo>
                  <a:pt x="17" y="222"/>
                </a:lnTo>
                <a:lnTo>
                  <a:pt x="17" y="218"/>
                </a:lnTo>
                <a:lnTo>
                  <a:pt x="17" y="212"/>
                </a:lnTo>
                <a:lnTo>
                  <a:pt x="19" y="206"/>
                </a:lnTo>
                <a:lnTo>
                  <a:pt x="19" y="205"/>
                </a:lnTo>
                <a:lnTo>
                  <a:pt x="21" y="203"/>
                </a:lnTo>
                <a:lnTo>
                  <a:pt x="21" y="199"/>
                </a:lnTo>
                <a:lnTo>
                  <a:pt x="21" y="197"/>
                </a:lnTo>
                <a:lnTo>
                  <a:pt x="19" y="193"/>
                </a:lnTo>
                <a:lnTo>
                  <a:pt x="19" y="191"/>
                </a:lnTo>
                <a:lnTo>
                  <a:pt x="14" y="184"/>
                </a:lnTo>
                <a:lnTo>
                  <a:pt x="12" y="180"/>
                </a:lnTo>
                <a:lnTo>
                  <a:pt x="10" y="180"/>
                </a:lnTo>
                <a:lnTo>
                  <a:pt x="10" y="176"/>
                </a:lnTo>
                <a:lnTo>
                  <a:pt x="8" y="172"/>
                </a:lnTo>
                <a:lnTo>
                  <a:pt x="8" y="168"/>
                </a:lnTo>
                <a:lnTo>
                  <a:pt x="6" y="164"/>
                </a:lnTo>
                <a:lnTo>
                  <a:pt x="4" y="161"/>
                </a:lnTo>
                <a:lnTo>
                  <a:pt x="4" y="159"/>
                </a:lnTo>
                <a:lnTo>
                  <a:pt x="4" y="155"/>
                </a:lnTo>
                <a:lnTo>
                  <a:pt x="6" y="153"/>
                </a:lnTo>
                <a:lnTo>
                  <a:pt x="6" y="151"/>
                </a:lnTo>
                <a:lnTo>
                  <a:pt x="6" y="147"/>
                </a:lnTo>
                <a:lnTo>
                  <a:pt x="6" y="145"/>
                </a:lnTo>
                <a:lnTo>
                  <a:pt x="6" y="143"/>
                </a:lnTo>
                <a:lnTo>
                  <a:pt x="0" y="142"/>
                </a:lnTo>
                <a:lnTo>
                  <a:pt x="0" y="140"/>
                </a:lnTo>
                <a:lnTo>
                  <a:pt x="0" y="136"/>
                </a:lnTo>
                <a:lnTo>
                  <a:pt x="2" y="134"/>
                </a:lnTo>
                <a:lnTo>
                  <a:pt x="4" y="130"/>
                </a:lnTo>
                <a:lnTo>
                  <a:pt x="8" y="124"/>
                </a:lnTo>
                <a:lnTo>
                  <a:pt x="10" y="121"/>
                </a:lnTo>
                <a:lnTo>
                  <a:pt x="10" y="119"/>
                </a:lnTo>
                <a:lnTo>
                  <a:pt x="12" y="119"/>
                </a:lnTo>
                <a:lnTo>
                  <a:pt x="12" y="115"/>
                </a:lnTo>
                <a:lnTo>
                  <a:pt x="12" y="111"/>
                </a:lnTo>
                <a:lnTo>
                  <a:pt x="12" y="109"/>
                </a:lnTo>
                <a:lnTo>
                  <a:pt x="12" y="107"/>
                </a:lnTo>
                <a:lnTo>
                  <a:pt x="8" y="99"/>
                </a:lnTo>
                <a:lnTo>
                  <a:pt x="8" y="96"/>
                </a:lnTo>
                <a:lnTo>
                  <a:pt x="10" y="90"/>
                </a:lnTo>
                <a:lnTo>
                  <a:pt x="12" y="84"/>
                </a:lnTo>
                <a:lnTo>
                  <a:pt x="12" y="82"/>
                </a:lnTo>
                <a:lnTo>
                  <a:pt x="12" y="75"/>
                </a:lnTo>
                <a:lnTo>
                  <a:pt x="12" y="73"/>
                </a:lnTo>
                <a:lnTo>
                  <a:pt x="12" y="71"/>
                </a:lnTo>
                <a:lnTo>
                  <a:pt x="14" y="65"/>
                </a:lnTo>
                <a:lnTo>
                  <a:pt x="16" y="61"/>
                </a:lnTo>
                <a:lnTo>
                  <a:pt x="17" y="59"/>
                </a:lnTo>
                <a:lnTo>
                  <a:pt x="17" y="57"/>
                </a:lnTo>
                <a:lnTo>
                  <a:pt x="17" y="56"/>
                </a:lnTo>
                <a:lnTo>
                  <a:pt x="16" y="54"/>
                </a:lnTo>
                <a:lnTo>
                  <a:pt x="14" y="54"/>
                </a:lnTo>
                <a:lnTo>
                  <a:pt x="12" y="52"/>
                </a:lnTo>
                <a:lnTo>
                  <a:pt x="10" y="50"/>
                </a:lnTo>
                <a:lnTo>
                  <a:pt x="10" y="48"/>
                </a:lnTo>
                <a:lnTo>
                  <a:pt x="8" y="46"/>
                </a:lnTo>
                <a:lnTo>
                  <a:pt x="10" y="40"/>
                </a:lnTo>
                <a:lnTo>
                  <a:pt x="10" y="38"/>
                </a:lnTo>
                <a:lnTo>
                  <a:pt x="14" y="33"/>
                </a:lnTo>
                <a:lnTo>
                  <a:pt x="14" y="31"/>
                </a:lnTo>
                <a:lnTo>
                  <a:pt x="14" y="29"/>
                </a:lnTo>
                <a:lnTo>
                  <a:pt x="12" y="29"/>
                </a:lnTo>
                <a:lnTo>
                  <a:pt x="8" y="23"/>
                </a:lnTo>
                <a:lnTo>
                  <a:pt x="8" y="21"/>
                </a:lnTo>
                <a:lnTo>
                  <a:pt x="6" y="19"/>
                </a:lnTo>
                <a:lnTo>
                  <a:pt x="6" y="17"/>
                </a:lnTo>
                <a:lnTo>
                  <a:pt x="6" y="14"/>
                </a:lnTo>
                <a:lnTo>
                  <a:pt x="8" y="10"/>
                </a:lnTo>
                <a:lnTo>
                  <a:pt x="10" y="4"/>
                </a:lnTo>
                <a:lnTo>
                  <a:pt x="12" y="0"/>
                </a:lnTo>
                <a:lnTo>
                  <a:pt x="17" y="6"/>
                </a:lnTo>
                <a:lnTo>
                  <a:pt x="19" y="6"/>
                </a:lnTo>
                <a:lnTo>
                  <a:pt x="29" y="8"/>
                </a:lnTo>
                <a:lnTo>
                  <a:pt x="33" y="8"/>
                </a:lnTo>
                <a:lnTo>
                  <a:pt x="35" y="4"/>
                </a:lnTo>
                <a:lnTo>
                  <a:pt x="37" y="4"/>
                </a:lnTo>
                <a:lnTo>
                  <a:pt x="41" y="8"/>
                </a:lnTo>
                <a:lnTo>
                  <a:pt x="42" y="10"/>
                </a:lnTo>
                <a:lnTo>
                  <a:pt x="44" y="10"/>
                </a:lnTo>
                <a:lnTo>
                  <a:pt x="46" y="12"/>
                </a:lnTo>
                <a:lnTo>
                  <a:pt x="48" y="15"/>
                </a:lnTo>
                <a:lnTo>
                  <a:pt x="50" y="17"/>
                </a:lnTo>
                <a:lnTo>
                  <a:pt x="52" y="19"/>
                </a:lnTo>
                <a:lnTo>
                  <a:pt x="56" y="19"/>
                </a:lnTo>
                <a:lnTo>
                  <a:pt x="60" y="21"/>
                </a:lnTo>
                <a:lnTo>
                  <a:pt x="62" y="21"/>
                </a:lnTo>
                <a:lnTo>
                  <a:pt x="67" y="25"/>
                </a:lnTo>
                <a:lnTo>
                  <a:pt x="67" y="27"/>
                </a:lnTo>
                <a:lnTo>
                  <a:pt x="69" y="29"/>
                </a:lnTo>
                <a:lnTo>
                  <a:pt x="71" y="29"/>
                </a:lnTo>
                <a:lnTo>
                  <a:pt x="75" y="31"/>
                </a:lnTo>
                <a:lnTo>
                  <a:pt x="81" y="29"/>
                </a:lnTo>
                <a:lnTo>
                  <a:pt x="83" y="29"/>
                </a:lnTo>
                <a:lnTo>
                  <a:pt x="90" y="29"/>
                </a:lnTo>
                <a:lnTo>
                  <a:pt x="92" y="29"/>
                </a:lnTo>
                <a:lnTo>
                  <a:pt x="98" y="31"/>
                </a:lnTo>
                <a:lnTo>
                  <a:pt x="102" y="33"/>
                </a:lnTo>
                <a:lnTo>
                  <a:pt x="104" y="33"/>
                </a:lnTo>
                <a:lnTo>
                  <a:pt x="106" y="35"/>
                </a:lnTo>
                <a:lnTo>
                  <a:pt x="110" y="35"/>
                </a:lnTo>
                <a:lnTo>
                  <a:pt x="115" y="38"/>
                </a:lnTo>
                <a:lnTo>
                  <a:pt x="119" y="50"/>
                </a:lnTo>
                <a:lnTo>
                  <a:pt x="121" y="54"/>
                </a:lnTo>
                <a:lnTo>
                  <a:pt x="123" y="57"/>
                </a:lnTo>
                <a:lnTo>
                  <a:pt x="123" y="59"/>
                </a:lnTo>
                <a:lnTo>
                  <a:pt x="123" y="61"/>
                </a:lnTo>
                <a:lnTo>
                  <a:pt x="121" y="63"/>
                </a:lnTo>
                <a:lnTo>
                  <a:pt x="121" y="65"/>
                </a:lnTo>
                <a:lnTo>
                  <a:pt x="119" y="67"/>
                </a:lnTo>
                <a:lnTo>
                  <a:pt x="119" y="69"/>
                </a:lnTo>
                <a:lnTo>
                  <a:pt x="121" y="75"/>
                </a:lnTo>
                <a:lnTo>
                  <a:pt x="121" y="77"/>
                </a:lnTo>
                <a:lnTo>
                  <a:pt x="121" y="78"/>
                </a:lnTo>
                <a:lnTo>
                  <a:pt x="123" y="84"/>
                </a:lnTo>
                <a:lnTo>
                  <a:pt x="123" y="86"/>
                </a:lnTo>
                <a:lnTo>
                  <a:pt x="125" y="86"/>
                </a:lnTo>
                <a:lnTo>
                  <a:pt x="133" y="86"/>
                </a:lnTo>
                <a:lnTo>
                  <a:pt x="135" y="86"/>
                </a:lnTo>
                <a:lnTo>
                  <a:pt x="140" y="86"/>
                </a:lnTo>
                <a:lnTo>
                  <a:pt x="142" y="86"/>
                </a:lnTo>
                <a:lnTo>
                  <a:pt x="144" y="86"/>
                </a:lnTo>
                <a:lnTo>
                  <a:pt x="148" y="84"/>
                </a:lnTo>
                <a:lnTo>
                  <a:pt x="152" y="82"/>
                </a:lnTo>
                <a:lnTo>
                  <a:pt x="158" y="82"/>
                </a:lnTo>
                <a:lnTo>
                  <a:pt x="161" y="82"/>
                </a:lnTo>
                <a:lnTo>
                  <a:pt x="167" y="82"/>
                </a:lnTo>
                <a:lnTo>
                  <a:pt x="169" y="82"/>
                </a:lnTo>
                <a:lnTo>
                  <a:pt x="173" y="84"/>
                </a:lnTo>
                <a:lnTo>
                  <a:pt x="175" y="86"/>
                </a:lnTo>
                <a:lnTo>
                  <a:pt x="177" y="88"/>
                </a:lnTo>
                <a:lnTo>
                  <a:pt x="177" y="92"/>
                </a:lnTo>
                <a:lnTo>
                  <a:pt x="177" y="94"/>
                </a:lnTo>
                <a:lnTo>
                  <a:pt x="175" y="94"/>
                </a:lnTo>
                <a:lnTo>
                  <a:pt x="163" y="105"/>
                </a:lnTo>
                <a:lnTo>
                  <a:pt x="158" y="107"/>
                </a:lnTo>
                <a:lnTo>
                  <a:pt x="152" y="111"/>
                </a:lnTo>
                <a:lnTo>
                  <a:pt x="146" y="113"/>
                </a:lnTo>
                <a:lnTo>
                  <a:pt x="142" y="115"/>
                </a:lnTo>
                <a:lnTo>
                  <a:pt x="140" y="117"/>
                </a:lnTo>
                <a:lnTo>
                  <a:pt x="140" y="119"/>
                </a:lnTo>
                <a:lnTo>
                  <a:pt x="140" y="121"/>
                </a:lnTo>
                <a:lnTo>
                  <a:pt x="138" y="130"/>
                </a:lnTo>
                <a:lnTo>
                  <a:pt x="131" y="140"/>
                </a:lnTo>
                <a:lnTo>
                  <a:pt x="131" y="142"/>
                </a:lnTo>
                <a:lnTo>
                  <a:pt x="131" y="143"/>
                </a:lnTo>
                <a:lnTo>
                  <a:pt x="137" y="143"/>
                </a:lnTo>
                <a:lnTo>
                  <a:pt x="138" y="143"/>
                </a:lnTo>
                <a:lnTo>
                  <a:pt x="148" y="149"/>
                </a:lnTo>
                <a:lnTo>
                  <a:pt x="152" y="149"/>
                </a:lnTo>
                <a:lnTo>
                  <a:pt x="154" y="149"/>
                </a:lnTo>
                <a:lnTo>
                  <a:pt x="160" y="149"/>
                </a:lnTo>
                <a:lnTo>
                  <a:pt x="161" y="149"/>
                </a:lnTo>
                <a:lnTo>
                  <a:pt x="165" y="147"/>
                </a:lnTo>
                <a:lnTo>
                  <a:pt x="169" y="147"/>
                </a:lnTo>
                <a:lnTo>
                  <a:pt x="171" y="147"/>
                </a:lnTo>
                <a:lnTo>
                  <a:pt x="175" y="147"/>
                </a:lnTo>
                <a:lnTo>
                  <a:pt x="181" y="147"/>
                </a:lnTo>
                <a:lnTo>
                  <a:pt x="183" y="147"/>
                </a:lnTo>
                <a:lnTo>
                  <a:pt x="185" y="147"/>
                </a:lnTo>
                <a:lnTo>
                  <a:pt x="190" y="149"/>
                </a:lnTo>
                <a:lnTo>
                  <a:pt x="194" y="153"/>
                </a:lnTo>
                <a:lnTo>
                  <a:pt x="192" y="155"/>
                </a:lnTo>
                <a:lnTo>
                  <a:pt x="186" y="159"/>
                </a:lnTo>
                <a:lnTo>
                  <a:pt x="186" y="161"/>
                </a:lnTo>
                <a:lnTo>
                  <a:pt x="185" y="161"/>
                </a:lnTo>
                <a:lnTo>
                  <a:pt x="186" y="163"/>
                </a:lnTo>
                <a:lnTo>
                  <a:pt x="188" y="163"/>
                </a:lnTo>
                <a:lnTo>
                  <a:pt x="188" y="164"/>
                </a:lnTo>
                <a:lnTo>
                  <a:pt x="188" y="168"/>
                </a:lnTo>
                <a:lnTo>
                  <a:pt x="185" y="170"/>
                </a:lnTo>
                <a:lnTo>
                  <a:pt x="181" y="170"/>
                </a:lnTo>
                <a:lnTo>
                  <a:pt x="173" y="174"/>
                </a:lnTo>
                <a:lnTo>
                  <a:pt x="167" y="174"/>
                </a:lnTo>
                <a:lnTo>
                  <a:pt x="165" y="174"/>
                </a:lnTo>
                <a:lnTo>
                  <a:pt x="161" y="176"/>
                </a:lnTo>
                <a:lnTo>
                  <a:pt x="158" y="178"/>
                </a:lnTo>
                <a:lnTo>
                  <a:pt x="154" y="182"/>
                </a:lnTo>
                <a:lnTo>
                  <a:pt x="152" y="182"/>
                </a:lnTo>
                <a:lnTo>
                  <a:pt x="146" y="184"/>
                </a:lnTo>
                <a:lnTo>
                  <a:pt x="142" y="185"/>
                </a:lnTo>
                <a:lnTo>
                  <a:pt x="133" y="187"/>
                </a:lnTo>
                <a:lnTo>
                  <a:pt x="131" y="187"/>
                </a:lnTo>
                <a:lnTo>
                  <a:pt x="125" y="191"/>
                </a:lnTo>
                <a:lnTo>
                  <a:pt x="119" y="195"/>
                </a:lnTo>
                <a:lnTo>
                  <a:pt x="115" y="195"/>
                </a:lnTo>
                <a:lnTo>
                  <a:pt x="113" y="197"/>
                </a:lnTo>
                <a:lnTo>
                  <a:pt x="110" y="199"/>
                </a:lnTo>
                <a:lnTo>
                  <a:pt x="108" y="201"/>
                </a:lnTo>
                <a:lnTo>
                  <a:pt x="106" y="201"/>
                </a:lnTo>
                <a:lnTo>
                  <a:pt x="104" y="203"/>
                </a:lnTo>
                <a:lnTo>
                  <a:pt x="100" y="203"/>
                </a:lnTo>
                <a:lnTo>
                  <a:pt x="94" y="205"/>
                </a:lnTo>
                <a:lnTo>
                  <a:pt x="90" y="205"/>
                </a:lnTo>
                <a:lnTo>
                  <a:pt x="89" y="206"/>
                </a:lnTo>
                <a:lnTo>
                  <a:pt x="79" y="205"/>
                </a:lnTo>
                <a:lnTo>
                  <a:pt x="75" y="205"/>
                </a:lnTo>
                <a:lnTo>
                  <a:pt x="71" y="205"/>
                </a:lnTo>
              </a:path>
            </a:pathLst>
          </a:custGeom>
          <a:solidFill>
            <a:srgbClr val="FFC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75" name="Freeform 485"/>
          <p:cNvSpPr>
            <a:spLocks/>
          </p:cNvSpPr>
          <p:nvPr/>
        </p:nvSpPr>
        <p:spPr bwMode="auto">
          <a:xfrm>
            <a:off x="5586413" y="5335516"/>
            <a:ext cx="184150" cy="284307"/>
          </a:xfrm>
          <a:custGeom>
            <a:avLst/>
            <a:gdLst>
              <a:gd name="T0" fmla="*/ 2147483647 w 167"/>
              <a:gd name="T1" fmla="*/ 2147483647 h 197"/>
              <a:gd name="T2" fmla="*/ 2147483647 w 167"/>
              <a:gd name="T3" fmla="*/ 2147483647 h 197"/>
              <a:gd name="T4" fmla="*/ 2147483647 w 167"/>
              <a:gd name="T5" fmla="*/ 2147483647 h 197"/>
              <a:gd name="T6" fmla="*/ 2147483647 w 167"/>
              <a:gd name="T7" fmla="*/ 2147483647 h 197"/>
              <a:gd name="T8" fmla="*/ 2147483647 w 167"/>
              <a:gd name="T9" fmla="*/ 2147483647 h 197"/>
              <a:gd name="T10" fmla="*/ 2147483647 w 167"/>
              <a:gd name="T11" fmla="*/ 0 h 197"/>
              <a:gd name="T12" fmla="*/ 2147483647 w 167"/>
              <a:gd name="T13" fmla="*/ 2147483647 h 197"/>
              <a:gd name="T14" fmla="*/ 2147483647 w 167"/>
              <a:gd name="T15" fmla="*/ 2147483647 h 197"/>
              <a:gd name="T16" fmla="*/ 2147483647 w 167"/>
              <a:gd name="T17" fmla="*/ 2147483647 h 197"/>
              <a:gd name="T18" fmla="*/ 2147483647 w 167"/>
              <a:gd name="T19" fmla="*/ 2147483647 h 197"/>
              <a:gd name="T20" fmla="*/ 2147483647 w 167"/>
              <a:gd name="T21" fmla="*/ 2147483647 h 197"/>
              <a:gd name="T22" fmla="*/ 2147483647 w 167"/>
              <a:gd name="T23" fmla="*/ 2147483647 h 197"/>
              <a:gd name="T24" fmla="*/ 2147483647 w 167"/>
              <a:gd name="T25" fmla="*/ 2147483647 h 197"/>
              <a:gd name="T26" fmla="*/ 2147483647 w 167"/>
              <a:gd name="T27" fmla="*/ 2147483647 h 197"/>
              <a:gd name="T28" fmla="*/ 2147483647 w 167"/>
              <a:gd name="T29" fmla="*/ 2147483647 h 197"/>
              <a:gd name="T30" fmla="*/ 2147483647 w 167"/>
              <a:gd name="T31" fmla="*/ 2147483647 h 197"/>
              <a:gd name="T32" fmla="*/ 2147483647 w 167"/>
              <a:gd name="T33" fmla="*/ 2147483647 h 197"/>
              <a:gd name="T34" fmla="*/ 2147483647 w 167"/>
              <a:gd name="T35" fmla="*/ 2147483647 h 197"/>
              <a:gd name="T36" fmla="*/ 2147483647 w 167"/>
              <a:gd name="T37" fmla="*/ 2147483647 h 197"/>
              <a:gd name="T38" fmla="*/ 2147483647 w 167"/>
              <a:gd name="T39" fmla="*/ 2147483647 h 197"/>
              <a:gd name="T40" fmla="*/ 2147483647 w 167"/>
              <a:gd name="T41" fmla="*/ 2147483647 h 197"/>
              <a:gd name="T42" fmla="*/ 2147483647 w 167"/>
              <a:gd name="T43" fmla="*/ 2147483647 h 197"/>
              <a:gd name="T44" fmla="*/ 2147483647 w 167"/>
              <a:gd name="T45" fmla="*/ 2147483647 h 197"/>
              <a:gd name="T46" fmla="*/ 2147483647 w 167"/>
              <a:gd name="T47" fmla="*/ 2147483647 h 197"/>
              <a:gd name="T48" fmla="*/ 2147483647 w 167"/>
              <a:gd name="T49" fmla="*/ 2147483647 h 197"/>
              <a:gd name="T50" fmla="*/ 2147483647 w 167"/>
              <a:gd name="T51" fmla="*/ 2147483647 h 197"/>
              <a:gd name="T52" fmla="*/ 2147483647 w 167"/>
              <a:gd name="T53" fmla="*/ 2147483647 h 197"/>
              <a:gd name="T54" fmla="*/ 2147483647 w 167"/>
              <a:gd name="T55" fmla="*/ 2147483647 h 197"/>
              <a:gd name="T56" fmla="*/ 2147483647 w 167"/>
              <a:gd name="T57" fmla="*/ 2147483647 h 197"/>
              <a:gd name="T58" fmla="*/ 2147483647 w 167"/>
              <a:gd name="T59" fmla="*/ 2147483647 h 197"/>
              <a:gd name="T60" fmla="*/ 2147483647 w 167"/>
              <a:gd name="T61" fmla="*/ 2147483647 h 197"/>
              <a:gd name="T62" fmla="*/ 2147483647 w 167"/>
              <a:gd name="T63" fmla="*/ 2147483647 h 197"/>
              <a:gd name="T64" fmla="*/ 2147483647 w 167"/>
              <a:gd name="T65" fmla="*/ 2147483647 h 197"/>
              <a:gd name="T66" fmla="*/ 2147483647 w 167"/>
              <a:gd name="T67" fmla="*/ 2147483647 h 197"/>
              <a:gd name="T68" fmla="*/ 2147483647 w 167"/>
              <a:gd name="T69" fmla="*/ 2147483647 h 197"/>
              <a:gd name="T70" fmla="*/ 2147483647 w 167"/>
              <a:gd name="T71" fmla="*/ 2147483647 h 197"/>
              <a:gd name="T72" fmla="*/ 2147483647 w 167"/>
              <a:gd name="T73" fmla="*/ 2147483647 h 197"/>
              <a:gd name="T74" fmla="*/ 2147483647 w 167"/>
              <a:gd name="T75" fmla="*/ 2147483647 h 197"/>
              <a:gd name="T76" fmla="*/ 2147483647 w 167"/>
              <a:gd name="T77" fmla="*/ 2147483647 h 197"/>
              <a:gd name="T78" fmla="*/ 2147483647 w 167"/>
              <a:gd name="T79" fmla="*/ 2147483647 h 197"/>
              <a:gd name="T80" fmla="*/ 2147483647 w 167"/>
              <a:gd name="T81" fmla="*/ 2147483647 h 197"/>
              <a:gd name="T82" fmla="*/ 2147483647 w 167"/>
              <a:gd name="T83" fmla="*/ 2147483647 h 197"/>
              <a:gd name="T84" fmla="*/ 2147483647 w 167"/>
              <a:gd name="T85" fmla="*/ 2147483647 h 197"/>
              <a:gd name="T86" fmla="*/ 2147483647 w 167"/>
              <a:gd name="T87" fmla="*/ 2147483647 h 197"/>
              <a:gd name="T88" fmla="*/ 2147483647 w 167"/>
              <a:gd name="T89" fmla="*/ 2147483647 h 197"/>
              <a:gd name="T90" fmla="*/ 2147483647 w 167"/>
              <a:gd name="T91" fmla="*/ 2147483647 h 197"/>
              <a:gd name="T92" fmla="*/ 0 w 167"/>
              <a:gd name="T93" fmla="*/ 2147483647 h 197"/>
              <a:gd name="T94" fmla="*/ 2147483647 w 167"/>
              <a:gd name="T95" fmla="*/ 2147483647 h 197"/>
              <a:gd name="T96" fmla="*/ 2147483647 w 167"/>
              <a:gd name="T97" fmla="*/ 2147483647 h 197"/>
              <a:gd name="T98" fmla="*/ 2147483647 w 167"/>
              <a:gd name="T99" fmla="*/ 2147483647 h 197"/>
              <a:gd name="T100" fmla="*/ 2147483647 w 167"/>
              <a:gd name="T101" fmla="*/ 2147483647 h 197"/>
              <a:gd name="T102" fmla="*/ 2147483647 w 167"/>
              <a:gd name="T103" fmla="*/ 2147483647 h 197"/>
              <a:gd name="T104" fmla="*/ 2147483647 w 167"/>
              <a:gd name="T105" fmla="*/ 2147483647 h 197"/>
              <a:gd name="T106" fmla="*/ 2147483647 w 167"/>
              <a:gd name="T107" fmla="*/ 2147483647 h 197"/>
              <a:gd name="T108" fmla="*/ 2147483647 w 167"/>
              <a:gd name="T109" fmla="*/ 2147483647 h 197"/>
              <a:gd name="T110" fmla="*/ 2147483647 w 167"/>
              <a:gd name="T111" fmla="*/ 2147483647 h 197"/>
              <a:gd name="T112" fmla="*/ 2147483647 w 167"/>
              <a:gd name="T113" fmla="*/ 2147483647 h 197"/>
              <a:gd name="T114" fmla="*/ 2147483647 w 167"/>
              <a:gd name="T115" fmla="*/ 2147483647 h 197"/>
              <a:gd name="T116" fmla="*/ 2147483647 w 167"/>
              <a:gd name="T117" fmla="*/ 2147483647 h 197"/>
              <a:gd name="T118" fmla="*/ 2147483647 w 167"/>
              <a:gd name="T119" fmla="*/ 2147483647 h 19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7"/>
              <a:gd name="T181" fmla="*/ 0 h 197"/>
              <a:gd name="T182" fmla="*/ 167 w 167"/>
              <a:gd name="T183" fmla="*/ 197 h 19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7" h="197">
                <a:moveTo>
                  <a:pt x="62" y="6"/>
                </a:moveTo>
                <a:lnTo>
                  <a:pt x="66" y="6"/>
                </a:lnTo>
                <a:lnTo>
                  <a:pt x="71" y="8"/>
                </a:lnTo>
                <a:lnTo>
                  <a:pt x="75" y="6"/>
                </a:lnTo>
                <a:lnTo>
                  <a:pt x="77" y="6"/>
                </a:lnTo>
                <a:lnTo>
                  <a:pt x="85" y="8"/>
                </a:lnTo>
                <a:lnTo>
                  <a:pt x="89" y="8"/>
                </a:lnTo>
                <a:lnTo>
                  <a:pt x="93" y="6"/>
                </a:lnTo>
                <a:lnTo>
                  <a:pt x="94" y="4"/>
                </a:lnTo>
                <a:lnTo>
                  <a:pt x="96" y="4"/>
                </a:lnTo>
                <a:lnTo>
                  <a:pt x="100" y="4"/>
                </a:lnTo>
                <a:lnTo>
                  <a:pt x="102" y="4"/>
                </a:lnTo>
                <a:lnTo>
                  <a:pt x="106" y="4"/>
                </a:lnTo>
                <a:lnTo>
                  <a:pt x="112" y="4"/>
                </a:lnTo>
                <a:lnTo>
                  <a:pt x="114" y="6"/>
                </a:lnTo>
                <a:lnTo>
                  <a:pt x="118" y="6"/>
                </a:lnTo>
                <a:lnTo>
                  <a:pt x="119" y="4"/>
                </a:lnTo>
                <a:lnTo>
                  <a:pt x="121" y="2"/>
                </a:lnTo>
                <a:lnTo>
                  <a:pt x="121" y="0"/>
                </a:lnTo>
                <a:lnTo>
                  <a:pt x="127" y="2"/>
                </a:lnTo>
                <a:lnTo>
                  <a:pt x="129" y="0"/>
                </a:lnTo>
                <a:lnTo>
                  <a:pt x="131" y="0"/>
                </a:lnTo>
                <a:lnTo>
                  <a:pt x="135" y="0"/>
                </a:lnTo>
                <a:lnTo>
                  <a:pt x="137" y="0"/>
                </a:lnTo>
                <a:lnTo>
                  <a:pt x="139" y="2"/>
                </a:lnTo>
                <a:lnTo>
                  <a:pt x="142" y="2"/>
                </a:lnTo>
                <a:lnTo>
                  <a:pt x="144" y="2"/>
                </a:lnTo>
                <a:lnTo>
                  <a:pt x="146" y="4"/>
                </a:lnTo>
                <a:lnTo>
                  <a:pt x="150" y="6"/>
                </a:lnTo>
                <a:lnTo>
                  <a:pt x="152" y="8"/>
                </a:lnTo>
                <a:lnTo>
                  <a:pt x="154" y="10"/>
                </a:lnTo>
                <a:lnTo>
                  <a:pt x="154" y="12"/>
                </a:lnTo>
                <a:lnTo>
                  <a:pt x="154" y="14"/>
                </a:lnTo>
                <a:lnTo>
                  <a:pt x="154" y="15"/>
                </a:lnTo>
                <a:lnTo>
                  <a:pt x="158" y="21"/>
                </a:lnTo>
                <a:lnTo>
                  <a:pt x="160" y="21"/>
                </a:lnTo>
                <a:lnTo>
                  <a:pt x="160" y="27"/>
                </a:lnTo>
                <a:lnTo>
                  <a:pt x="160" y="31"/>
                </a:lnTo>
                <a:lnTo>
                  <a:pt x="160" y="35"/>
                </a:lnTo>
                <a:lnTo>
                  <a:pt x="160" y="36"/>
                </a:lnTo>
                <a:lnTo>
                  <a:pt x="160" y="40"/>
                </a:lnTo>
                <a:lnTo>
                  <a:pt x="160" y="42"/>
                </a:lnTo>
                <a:lnTo>
                  <a:pt x="160" y="46"/>
                </a:lnTo>
                <a:lnTo>
                  <a:pt x="160" y="50"/>
                </a:lnTo>
                <a:lnTo>
                  <a:pt x="162" y="52"/>
                </a:lnTo>
                <a:lnTo>
                  <a:pt x="164" y="54"/>
                </a:lnTo>
                <a:lnTo>
                  <a:pt x="164" y="56"/>
                </a:lnTo>
                <a:lnTo>
                  <a:pt x="164" y="59"/>
                </a:lnTo>
                <a:lnTo>
                  <a:pt x="162" y="63"/>
                </a:lnTo>
                <a:lnTo>
                  <a:pt x="162" y="65"/>
                </a:lnTo>
                <a:lnTo>
                  <a:pt x="160" y="69"/>
                </a:lnTo>
                <a:lnTo>
                  <a:pt x="160" y="71"/>
                </a:lnTo>
                <a:lnTo>
                  <a:pt x="160" y="73"/>
                </a:lnTo>
                <a:lnTo>
                  <a:pt x="160" y="75"/>
                </a:lnTo>
                <a:lnTo>
                  <a:pt x="164" y="80"/>
                </a:lnTo>
                <a:lnTo>
                  <a:pt x="165" y="84"/>
                </a:lnTo>
                <a:lnTo>
                  <a:pt x="167" y="88"/>
                </a:lnTo>
                <a:lnTo>
                  <a:pt x="167" y="90"/>
                </a:lnTo>
                <a:lnTo>
                  <a:pt x="165" y="94"/>
                </a:lnTo>
                <a:lnTo>
                  <a:pt x="165" y="96"/>
                </a:lnTo>
                <a:lnTo>
                  <a:pt x="165" y="98"/>
                </a:lnTo>
                <a:lnTo>
                  <a:pt x="162" y="105"/>
                </a:lnTo>
                <a:lnTo>
                  <a:pt x="160" y="107"/>
                </a:lnTo>
                <a:lnTo>
                  <a:pt x="160" y="109"/>
                </a:lnTo>
                <a:lnTo>
                  <a:pt x="160" y="111"/>
                </a:lnTo>
                <a:lnTo>
                  <a:pt x="158" y="113"/>
                </a:lnTo>
                <a:lnTo>
                  <a:pt x="156" y="119"/>
                </a:lnTo>
                <a:lnTo>
                  <a:pt x="156" y="122"/>
                </a:lnTo>
                <a:lnTo>
                  <a:pt x="156" y="124"/>
                </a:lnTo>
                <a:lnTo>
                  <a:pt x="156" y="128"/>
                </a:lnTo>
                <a:lnTo>
                  <a:pt x="156" y="130"/>
                </a:lnTo>
                <a:lnTo>
                  <a:pt x="154" y="134"/>
                </a:lnTo>
                <a:lnTo>
                  <a:pt x="150" y="140"/>
                </a:lnTo>
                <a:lnTo>
                  <a:pt x="150" y="142"/>
                </a:lnTo>
                <a:lnTo>
                  <a:pt x="150" y="143"/>
                </a:lnTo>
                <a:lnTo>
                  <a:pt x="148" y="149"/>
                </a:lnTo>
                <a:lnTo>
                  <a:pt x="146" y="151"/>
                </a:lnTo>
                <a:lnTo>
                  <a:pt x="144" y="153"/>
                </a:lnTo>
                <a:lnTo>
                  <a:pt x="142" y="155"/>
                </a:lnTo>
                <a:lnTo>
                  <a:pt x="141" y="157"/>
                </a:lnTo>
                <a:lnTo>
                  <a:pt x="141" y="159"/>
                </a:lnTo>
                <a:lnTo>
                  <a:pt x="139" y="159"/>
                </a:lnTo>
                <a:lnTo>
                  <a:pt x="139" y="163"/>
                </a:lnTo>
                <a:lnTo>
                  <a:pt x="139" y="165"/>
                </a:lnTo>
                <a:lnTo>
                  <a:pt x="133" y="168"/>
                </a:lnTo>
                <a:lnTo>
                  <a:pt x="131" y="170"/>
                </a:lnTo>
                <a:lnTo>
                  <a:pt x="129" y="176"/>
                </a:lnTo>
                <a:lnTo>
                  <a:pt x="129" y="187"/>
                </a:lnTo>
                <a:lnTo>
                  <a:pt x="129" y="189"/>
                </a:lnTo>
                <a:lnTo>
                  <a:pt x="127" y="193"/>
                </a:lnTo>
                <a:lnTo>
                  <a:pt x="127" y="195"/>
                </a:lnTo>
                <a:lnTo>
                  <a:pt x="127" y="197"/>
                </a:lnTo>
                <a:lnTo>
                  <a:pt x="123" y="193"/>
                </a:lnTo>
                <a:lnTo>
                  <a:pt x="118" y="191"/>
                </a:lnTo>
                <a:lnTo>
                  <a:pt x="116" y="191"/>
                </a:lnTo>
                <a:lnTo>
                  <a:pt x="114" y="191"/>
                </a:lnTo>
                <a:lnTo>
                  <a:pt x="108" y="191"/>
                </a:lnTo>
                <a:lnTo>
                  <a:pt x="104" y="191"/>
                </a:lnTo>
                <a:lnTo>
                  <a:pt x="102" y="191"/>
                </a:lnTo>
                <a:lnTo>
                  <a:pt x="98" y="191"/>
                </a:lnTo>
                <a:lnTo>
                  <a:pt x="94" y="193"/>
                </a:lnTo>
                <a:lnTo>
                  <a:pt x="93" y="193"/>
                </a:lnTo>
                <a:lnTo>
                  <a:pt x="87" y="193"/>
                </a:lnTo>
                <a:lnTo>
                  <a:pt x="85" y="193"/>
                </a:lnTo>
                <a:lnTo>
                  <a:pt x="81" y="193"/>
                </a:lnTo>
                <a:lnTo>
                  <a:pt x="71" y="187"/>
                </a:lnTo>
                <a:lnTo>
                  <a:pt x="70" y="187"/>
                </a:lnTo>
                <a:lnTo>
                  <a:pt x="64" y="187"/>
                </a:lnTo>
                <a:lnTo>
                  <a:pt x="64" y="186"/>
                </a:lnTo>
                <a:lnTo>
                  <a:pt x="64" y="184"/>
                </a:lnTo>
                <a:lnTo>
                  <a:pt x="71" y="174"/>
                </a:lnTo>
                <a:lnTo>
                  <a:pt x="73" y="165"/>
                </a:lnTo>
                <a:lnTo>
                  <a:pt x="73" y="163"/>
                </a:lnTo>
                <a:lnTo>
                  <a:pt x="73" y="161"/>
                </a:lnTo>
                <a:lnTo>
                  <a:pt x="75" y="159"/>
                </a:lnTo>
                <a:lnTo>
                  <a:pt x="79" y="157"/>
                </a:lnTo>
                <a:lnTo>
                  <a:pt x="85" y="155"/>
                </a:lnTo>
                <a:lnTo>
                  <a:pt x="91" y="151"/>
                </a:lnTo>
                <a:lnTo>
                  <a:pt x="96" y="149"/>
                </a:lnTo>
                <a:lnTo>
                  <a:pt x="108" y="138"/>
                </a:lnTo>
                <a:lnTo>
                  <a:pt x="110" y="138"/>
                </a:lnTo>
                <a:lnTo>
                  <a:pt x="110" y="136"/>
                </a:lnTo>
                <a:lnTo>
                  <a:pt x="110" y="132"/>
                </a:lnTo>
                <a:lnTo>
                  <a:pt x="108" y="130"/>
                </a:lnTo>
                <a:lnTo>
                  <a:pt x="106" y="128"/>
                </a:lnTo>
                <a:lnTo>
                  <a:pt x="102" y="126"/>
                </a:lnTo>
                <a:lnTo>
                  <a:pt x="100" y="126"/>
                </a:lnTo>
                <a:lnTo>
                  <a:pt x="94" y="126"/>
                </a:lnTo>
                <a:lnTo>
                  <a:pt x="91" y="126"/>
                </a:lnTo>
                <a:lnTo>
                  <a:pt x="85" y="126"/>
                </a:lnTo>
                <a:lnTo>
                  <a:pt x="81" y="128"/>
                </a:lnTo>
                <a:lnTo>
                  <a:pt x="77" y="130"/>
                </a:lnTo>
                <a:lnTo>
                  <a:pt x="75" y="130"/>
                </a:lnTo>
                <a:lnTo>
                  <a:pt x="73" y="130"/>
                </a:lnTo>
                <a:lnTo>
                  <a:pt x="68" y="130"/>
                </a:lnTo>
                <a:lnTo>
                  <a:pt x="66" y="130"/>
                </a:lnTo>
                <a:lnTo>
                  <a:pt x="58" y="130"/>
                </a:lnTo>
                <a:lnTo>
                  <a:pt x="56" y="130"/>
                </a:lnTo>
                <a:lnTo>
                  <a:pt x="56" y="128"/>
                </a:lnTo>
                <a:lnTo>
                  <a:pt x="54" y="122"/>
                </a:lnTo>
                <a:lnTo>
                  <a:pt x="54" y="121"/>
                </a:lnTo>
                <a:lnTo>
                  <a:pt x="54" y="119"/>
                </a:lnTo>
                <a:lnTo>
                  <a:pt x="52" y="113"/>
                </a:lnTo>
                <a:lnTo>
                  <a:pt x="52" y="111"/>
                </a:lnTo>
                <a:lnTo>
                  <a:pt x="54" y="109"/>
                </a:lnTo>
                <a:lnTo>
                  <a:pt x="54" y="107"/>
                </a:lnTo>
                <a:lnTo>
                  <a:pt x="56" y="105"/>
                </a:lnTo>
                <a:lnTo>
                  <a:pt x="56" y="103"/>
                </a:lnTo>
                <a:lnTo>
                  <a:pt x="56" y="101"/>
                </a:lnTo>
                <a:lnTo>
                  <a:pt x="54" y="98"/>
                </a:lnTo>
                <a:lnTo>
                  <a:pt x="52" y="94"/>
                </a:lnTo>
                <a:lnTo>
                  <a:pt x="48" y="82"/>
                </a:lnTo>
                <a:lnTo>
                  <a:pt x="43" y="79"/>
                </a:lnTo>
                <a:lnTo>
                  <a:pt x="39" y="79"/>
                </a:lnTo>
                <a:lnTo>
                  <a:pt x="37" y="77"/>
                </a:lnTo>
                <a:lnTo>
                  <a:pt x="35" y="77"/>
                </a:lnTo>
                <a:lnTo>
                  <a:pt x="31" y="75"/>
                </a:lnTo>
                <a:lnTo>
                  <a:pt x="25" y="73"/>
                </a:lnTo>
                <a:lnTo>
                  <a:pt x="23" y="73"/>
                </a:lnTo>
                <a:lnTo>
                  <a:pt x="16" y="73"/>
                </a:lnTo>
                <a:lnTo>
                  <a:pt x="14" y="73"/>
                </a:lnTo>
                <a:lnTo>
                  <a:pt x="8" y="75"/>
                </a:lnTo>
                <a:lnTo>
                  <a:pt x="4" y="73"/>
                </a:lnTo>
                <a:lnTo>
                  <a:pt x="2" y="73"/>
                </a:lnTo>
                <a:lnTo>
                  <a:pt x="0" y="71"/>
                </a:lnTo>
                <a:lnTo>
                  <a:pt x="2" y="71"/>
                </a:lnTo>
                <a:lnTo>
                  <a:pt x="6" y="71"/>
                </a:lnTo>
                <a:lnTo>
                  <a:pt x="8" y="71"/>
                </a:lnTo>
                <a:lnTo>
                  <a:pt x="10" y="71"/>
                </a:lnTo>
                <a:lnTo>
                  <a:pt x="12" y="67"/>
                </a:lnTo>
                <a:lnTo>
                  <a:pt x="16" y="65"/>
                </a:lnTo>
                <a:lnTo>
                  <a:pt x="18" y="63"/>
                </a:lnTo>
                <a:lnTo>
                  <a:pt x="22" y="59"/>
                </a:lnTo>
                <a:lnTo>
                  <a:pt x="25" y="56"/>
                </a:lnTo>
                <a:lnTo>
                  <a:pt x="31" y="52"/>
                </a:lnTo>
                <a:lnTo>
                  <a:pt x="33" y="52"/>
                </a:lnTo>
                <a:lnTo>
                  <a:pt x="37" y="48"/>
                </a:lnTo>
                <a:lnTo>
                  <a:pt x="37" y="46"/>
                </a:lnTo>
                <a:lnTo>
                  <a:pt x="39" y="44"/>
                </a:lnTo>
                <a:lnTo>
                  <a:pt x="35" y="42"/>
                </a:lnTo>
                <a:lnTo>
                  <a:pt x="33" y="42"/>
                </a:lnTo>
                <a:lnTo>
                  <a:pt x="31" y="42"/>
                </a:lnTo>
                <a:lnTo>
                  <a:pt x="31" y="40"/>
                </a:lnTo>
                <a:lnTo>
                  <a:pt x="33" y="35"/>
                </a:lnTo>
                <a:lnTo>
                  <a:pt x="35" y="31"/>
                </a:lnTo>
                <a:lnTo>
                  <a:pt x="37" y="31"/>
                </a:lnTo>
                <a:lnTo>
                  <a:pt x="37" y="29"/>
                </a:lnTo>
                <a:lnTo>
                  <a:pt x="37" y="27"/>
                </a:lnTo>
                <a:lnTo>
                  <a:pt x="39" y="29"/>
                </a:lnTo>
                <a:lnTo>
                  <a:pt x="41" y="29"/>
                </a:lnTo>
                <a:lnTo>
                  <a:pt x="43" y="31"/>
                </a:lnTo>
                <a:lnTo>
                  <a:pt x="45" y="29"/>
                </a:lnTo>
                <a:lnTo>
                  <a:pt x="46" y="27"/>
                </a:lnTo>
                <a:lnTo>
                  <a:pt x="48" y="23"/>
                </a:lnTo>
                <a:lnTo>
                  <a:pt x="48" y="21"/>
                </a:lnTo>
                <a:lnTo>
                  <a:pt x="48" y="19"/>
                </a:lnTo>
                <a:lnTo>
                  <a:pt x="46" y="15"/>
                </a:lnTo>
                <a:lnTo>
                  <a:pt x="46" y="14"/>
                </a:lnTo>
                <a:lnTo>
                  <a:pt x="46" y="10"/>
                </a:lnTo>
                <a:lnTo>
                  <a:pt x="46" y="8"/>
                </a:lnTo>
                <a:lnTo>
                  <a:pt x="48" y="6"/>
                </a:lnTo>
                <a:lnTo>
                  <a:pt x="50" y="4"/>
                </a:lnTo>
                <a:lnTo>
                  <a:pt x="52" y="2"/>
                </a:lnTo>
                <a:lnTo>
                  <a:pt x="56" y="2"/>
                </a:lnTo>
                <a:lnTo>
                  <a:pt x="62" y="4"/>
                </a:lnTo>
                <a:lnTo>
                  <a:pt x="62" y="6"/>
                </a:lnTo>
              </a:path>
            </a:pathLst>
          </a:custGeom>
          <a:solidFill>
            <a:srgbClr val="FFC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76" name="Freeform 486"/>
          <p:cNvSpPr>
            <a:spLocks/>
          </p:cNvSpPr>
          <p:nvPr/>
        </p:nvSpPr>
        <p:spPr bwMode="auto">
          <a:xfrm>
            <a:off x="5822951" y="4029148"/>
            <a:ext cx="506413" cy="541193"/>
          </a:xfrm>
          <a:custGeom>
            <a:avLst/>
            <a:gdLst>
              <a:gd name="T0" fmla="*/ 2147483647 w 461"/>
              <a:gd name="T1" fmla="*/ 2147483647 h 375"/>
              <a:gd name="T2" fmla="*/ 2147483647 w 461"/>
              <a:gd name="T3" fmla="*/ 2147483647 h 375"/>
              <a:gd name="T4" fmla="*/ 2147483647 w 461"/>
              <a:gd name="T5" fmla="*/ 2147483647 h 375"/>
              <a:gd name="T6" fmla="*/ 2147483647 w 461"/>
              <a:gd name="T7" fmla="*/ 2147483647 h 375"/>
              <a:gd name="T8" fmla="*/ 2147483647 w 461"/>
              <a:gd name="T9" fmla="*/ 2147483647 h 375"/>
              <a:gd name="T10" fmla="*/ 2147483647 w 461"/>
              <a:gd name="T11" fmla="*/ 2147483647 h 375"/>
              <a:gd name="T12" fmla="*/ 2147483647 w 461"/>
              <a:gd name="T13" fmla="*/ 2147483647 h 375"/>
              <a:gd name="T14" fmla="*/ 2147483647 w 461"/>
              <a:gd name="T15" fmla="*/ 2147483647 h 375"/>
              <a:gd name="T16" fmla="*/ 2147483647 w 461"/>
              <a:gd name="T17" fmla="*/ 2147483647 h 375"/>
              <a:gd name="T18" fmla="*/ 2147483647 w 461"/>
              <a:gd name="T19" fmla="*/ 2147483647 h 375"/>
              <a:gd name="T20" fmla="*/ 2147483647 w 461"/>
              <a:gd name="T21" fmla="*/ 2147483647 h 375"/>
              <a:gd name="T22" fmla="*/ 2147483647 w 461"/>
              <a:gd name="T23" fmla="*/ 2147483647 h 375"/>
              <a:gd name="T24" fmla="*/ 2147483647 w 461"/>
              <a:gd name="T25" fmla="*/ 2147483647 h 375"/>
              <a:gd name="T26" fmla="*/ 2147483647 w 461"/>
              <a:gd name="T27" fmla="*/ 2147483647 h 375"/>
              <a:gd name="T28" fmla="*/ 2147483647 w 461"/>
              <a:gd name="T29" fmla="*/ 2147483647 h 375"/>
              <a:gd name="T30" fmla="*/ 2147483647 w 461"/>
              <a:gd name="T31" fmla="*/ 2147483647 h 375"/>
              <a:gd name="T32" fmla="*/ 2147483647 w 461"/>
              <a:gd name="T33" fmla="*/ 2147483647 h 375"/>
              <a:gd name="T34" fmla="*/ 2147483647 w 461"/>
              <a:gd name="T35" fmla="*/ 2147483647 h 375"/>
              <a:gd name="T36" fmla="*/ 2147483647 w 461"/>
              <a:gd name="T37" fmla="*/ 2147483647 h 375"/>
              <a:gd name="T38" fmla="*/ 2147483647 w 461"/>
              <a:gd name="T39" fmla="*/ 2147483647 h 375"/>
              <a:gd name="T40" fmla="*/ 2147483647 w 461"/>
              <a:gd name="T41" fmla="*/ 2147483647 h 375"/>
              <a:gd name="T42" fmla="*/ 2147483647 w 461"/>
              <a:gd name="T43" fmla="*/ 2147483647 h 375"/>
              <a:gd name="T44" fmla="*/ 2147483647 w 461"/>
              <a:gd name="T45" fmla="*/ 2147483647 h 375"/>
              <a:gd name="T46" fmla="*/ 2147483647 w 461"/>
              <a:gd name="T47" fmla="*/ 2147483647 h 375"/>
              <a:gd name="T48" fmla="*/ 2147483647 w 461"/>
              <a:gd name="T49" fmla="*/ 2147483647 h 375"/>
              <a:gd name="T50" fmla="*/ 2147483647 w 461"/>
              <a:gd name="T51" fmla="*/ 2147483647 h 375"/>
              <a:gd name="T52" fmla="*/ 2147483647 w 461"/>
              <a:gd name="T53" fmla="*/ 2147483647 h 375"/>
              <a:gd name="T54" fmla="*/ 2147483647 w 461"/>
              <a:gd name="T55" fmla="*/ 2147483647 h 375"/>
              <a:gd name="T56" fmla="*/ 2147483647 w 461"/>
              <a:gd name="T57" fmla="*/ 2147483647 h 375"/>
              <a:gd name="T58" fmla="*/ 2147483647 w 461"/>
              <a:gd name="T59" fmla="*/ 2147483647 h 375"/>
              <a:gd name="T60" fmla="*/ 2147483647 w 461"/>
              <a:gd name="T61" fmla="*/ 2147483647 h 375"/>
              <a:gd name="T62" fmla="*/ 2147483647 w 461"/>
              <a:gd name="T63" fmla="*/ 2147483647 h 375"/>
              <a:gd name="T64" fmla="*/ 2147483647 w 461"/>
              <a:gd name="T65" fmla="*/ 2147483647 h 375"/>
              <a:gd name="T66" fmla="*/ 2147483647 w 461"/>
              <a:gd name="T67" fmla="*/ 2147483647 h 375"/>
              <a:gd name="T68" fmla="*/ 2147483647 w 461"/>
              <a:gd name="T69" fmla="*/ 2147483647 h 375"/>
              <a:gd name="T70" fmla="*/ 2147483647 w 461"/>
              <a:gd name="T71" fmla="*/ 2147483647 h 375"/>
              <a:gd name="T72" fmla="*/ 2147483647 w 461"/>
              <a:gd name="T73" fmla="*/ 2147483647 h 375"/>
              <a:gd name="T74" fmla="*/ 2147483647 w 461"/>
              <a:gd name="T75" fmla="*/ 2147483647 h 375"/>
              <a:gd name="T76" fmla="*/ 2147483647 w 461"/>
              <a:gd name="T77" fmla="*/ 2147483647 h 375"/>
              <a:gd name="T78" fmla="*/ 2147483647 w 461"/>
              <a:gd name="T79" fmla="*/ 2147483647 h 375"/>
              <a:gd name="T80" fmla="*/ 2147483647 w 461"/>
              <a:gd name="T81" fmla="*/ 2147483647 h 375"/>
              <a:gd name="T82" fmla="*/ 2147483647 w 461"/>
              <a:gd name="T83" fmla="*/ 2147483647 h 375"/>
              <a:gd name="T84" fmla="*/ 2147483647 w 461"/>
              <a:gd name="T85" fmla="*/ 2147483647 h 375"/>
              <a:gd name="T86" fmla="*/ 2147483647 w 461"/>
              <a:gd name="T87" fmla="*/ 2147483647 h 375"/>
              <a:gd name="T88" fmla="*/ 2147483647 w 461"/>
              <a:gd name="T89" fmla="*/ 2147483647 h 375"/>
              <a:gd name="T90" fmla="*/ 2147483647 w 461"/>
              <a:gd name="T91" fmla="*/ 2147483647 h 375"/>
              <a:gd name="T92" fmla="*/ 2147483647 w 461"/>
              <a:gd name="T93" fmla="*/ 2147483647 h 375"/>
              <a:gd name="T94" fmla="*/ 2147483647 w 461"/>
              <a:gd name="T95" fmla="*/ 2147483647 h 375"/>
              <a:gd name="T96" fmla="*/ 2147483647 w 461"/>
              <a:gd name="T97" fmla="*/ 2147483647 h 375"/>
              <a:gd name="T98" fmla="*/ 2147483647 w 461"/>
              <a:gd name="T99" fmla="*/ 2147483647 h 375"/>
              <a:gd name="T100" fmla="*/ 2147483647 w 461"/>
              <a:gd name="T101" fmla="*/ 2147483647 h 375"/>
              <a:gd name="T102" fmla="*/ 2147483647 w 461"/>
              <a:gd name="T103" fmla="*/ 2147483647 h 375"/>
              <a:gd name="T104" fmla="*/ 2147483647 w 461"/>
              <a:gd name="T105" fmla="*/ 2147483647 h 375"/>
              <a:gd name="T106" fmla="*/ 2147483647 w 461"/>
              <a:gd name="T107" fmla="*/ 2147483647 h 375"/>
              <a:gd name="T108" fmla="*/ 2147483647 w 461"/>
              <a:gd name="T109" fmla="*/ 2147483647 h 37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61"/>
              <a:gd name="T166" fmla="*/ 0 h 375"/>
              <a:gd name="T167" fmla="*/ 461 w 461"/>
              <a:gd name="T168" fmla="*/ 375 h 37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61" h="375">
                <a:moveTo>
                  <a:pt x="342" y="331"/>
                </a:moveTo>
                <a:lnTo>
                  <a:pt x="340" y="331"/>
                </a:lnTo>
                <a:lnTo>
                  <a:pt x="338" y="331"/>
                </a:lnTo>
                <a:lnTo>
                  <a:pt x="334" y="331"/>
                </a:lnTo>
                <a:lnTo>
                  <a:pt x="323" y="327"/>
                </a:lnTo>
                <a:lnTo>
                  <a:pt x="321" y="325"/>
                </a:lnTo>
                <a:lnTo>
                  <a:pt x="319" y="325"/>
                </a:lnTo>
                <a:lnTo>
                  <a:pt x="317" y="325"/>
                </a:lnTo>
                <a:lnTo>
                  <a:pt x="313" y="325"/>
                </a:lnTo>
                <a:lnTo>
                  <a:pt x="309" y="329"/>
                </a:lnTo>
                <a:lnTo>
                  <a:pt x="308" y="329"/>
                </a:lnTo>
                <a:lnTo>
                  <a:pt x="304" y="329"/>
                </a:lnTo>
                <a:lnTo>
                  <a:pt x="300" y="329"/>
                </a:lnTo>
                <a:lnTo>
                  <a:pt x="294" y="331"/>
                </a:lnTo>
                <a:lnTo>
                  <a:pt x="290" y="331"/>
                </a:lnTo>
                <a:lnTo>
                  <a:pt x="288" y="332"/>
                </a:lnTo>
                <a:lnTo>
                  <a:pt x="286" y="334"/>
                </a:lnTo>
                <a:lnTo>
                  <a:pt x="285" y="336"/>
                </a:lnTo>
                <a:lnTo>
                  <a:pt x="279" y="338"/>
                </a:lnTo>
                <a:lnTo>
                  <a:pt x="275" y="340"/>
                </a:lnTo>
                <a:lnTo>
                  <a:pt x="273" y="340"/>
                </a:lnTo>
                <a:lnTo>
                  <a:pt x="265" y="338"/>
                </a:lnTo>
                <a:lnTo>
                  <a:pt x="258" y="336"/>
                </a:lnTo>
                <a:lnTo>
                  <a:pt x="252" y="334"/>
                </a:lnTo>
                <a:lnTo>
                  <a:pt x="250" y="334"/>
                </a:lnTo>
                <a:lnTo>
                  <a:pt x="244" y="336"/>
                </a:lnTo>
                <a:lnTo>
                  <a:pt x="242" y="334"/>
                </a:lnTo>
                <a:lnTo>
                  <a:pt x="240" y="334"/>
                </a:lnTo>
                <a:lnTo>
                  <a:pt x="237" y="334"/>
                </a:lnTo>
                <a:lnTo>
                  <a:pt x="233" y="332"/>
                </a:lnTo>
                <a:lnTo>
                  <a:pt x="231" y="331"/>
                </a:lnTo>
                <a:lnTo>
                  <a:pt x="229" y="329"/>
                </a:lnTo>
                <a:lnTo>
                  <a:pt x="225" y="327"/>
                </a:lnTo>
                <a:lnTo>
                  <a:pt x="223" y="321"/>
                </a:lnTo>
                <a:lnTo>
                  <a:pt x="221" y="317"/>
                </a:lnTo>
                <a:lnTo>
                  <a:pt x="217" y="315"/>
                </a:lnTo>
                <a:lnTo>
                  <a:pt x="215" y="313"/>
                </a:lnTo>
                <a:lnTo>
                  <a:pt x="206" y="310"/>
                </a:lnTo>
                <a:lnTo>
                  <a:pt x="202" y="306"/>
                </a:lnTo>
                <a:lnTo>
                  <a:pt x="200" y="300"/>
                </a:lnTo>
                <a:lnTo>
                  <a:pt x="198" y="298"/>
                </a:lnTo>
                <a:lnTo>
                  <a:pt x="194" y="294"/>
                </a:lnTo>
                <a:lnTo>
                  <a:pt x="190" y="290"/>
                </a:lnTo>
                <a:lnTo>
                  <a:pt x="187" y="287"/>
                </a:lnTo>
                <a:lnTo>
                  <a:pt x="183" y="283"/>
                </a:lnTo>
                <a:lnTo>
                  <a:pt x="181" y="283"/>
                </a:lnTo>
                <a:lnTo>
                  <a:pt x="179" y="281"/>
                </a:lnTo>
                <a:lnTo>
                  <a:pt x="177" y="277"/>
                </a:lnTo>
                <a:lnTo>
                  <a:pt x="177" y="275"/>
                </a:lnTo>
                <a:lnTo>
                  <a:pt x="175" y="275"/>
                </a:lnTo>
                <a:lnTo>
                  <a:pt x="175" y="271"/>
                </a:lnTo>
                <a:lnTo>
                  <a:pt x="175" y="269"/>
                </a:lnTo>
                <a:lnTo>
                  <a:pt x="175" y="268"/>
                </a:lnTo>
                <a:lnTo>
                  <a:pt x="173" y="268"/>
                </a:lnTo>
                <a:lnTo>
                  <a:pt x="171" y="266"/>
                </a:lnTo>
                <a:lnTo>
                  <a:pt x="167" y="264"/>
                </a:lnTo>
                <a:lnTo>
                  <a:pt x="162" y="262"/>
                </a:lnTo>
                <a:lnTo>
                  <a:pt x="158" y="260"/>
                </a:lnTo>
                <a:lnTo>
                  <a:pt x="156" y="258"/>
                </a:lnTo>
                <a:lnTo>
                  <a:pt x="154" y="256"/>
                </a:lnTo>
                <a:lnTo>
                  <a:pt x="150" y="256"/>
                </a:lnTo>
                <a:lnTo>
                  <a:pt x="148" y="256"/>
                </a:lnTo>
                <a:lnTo>
                  <a:pt x="148" y="254"/>
                </a:lnTo>
                <a:lnTo>
                  <a:pt x="144" y="254"/>
                </a:lnTo>
                <a:lnTo>
                  <a:pt x="144" y="252"/>
                </a:lnTo>
                <a:lnTo>
                  <a:pt x="142" y="250"/>
                </a:lnTo>
                <a:lnTo>
                  <a:pt x="142" y="248"/>
                </a:lnTo>
                <a:lnTo>
                  <a:pt x="142" y="247"/>
                </a:lnTo>
                <a:lnTo>
                  <a:pt x="142" y="245"/>
                </a:lnTo>
                <a:lnTo>
                  <a:pt x="141" y="245"/>
                </a:lnTo>
                <a:lnTo>
                  <a:pt x="141" y="241"/>
                </a:lnTo>
                <a:lnTo>
                  <a:pt x="139" y="233"/>
                </a:lnTo>
                <a:lnTo>
                  <a:pt x="137" y="233"/>
                </a:lnTo>
                <a:lnTo>
                  <a:pt x="135" y="231"/>
                </a:lnTo>
                <a:lnTo>
                  <a:pt x="133" y="231"/>
                </a:lnTo>
                <a:lnTo>
                  <a:pt x="131" y="231"/>
                </a:lnTo>
                <a:lnTo>
                  <a:pt x="129" y="229"/>
                </a:lnTo>
                <a:lnTo>
                  <a:pt x="127" y="227"/>
                </a:lnTo>
                <a:lnTo>
                  <a:pt x="121" y="224"/>
                </a:lnTo>
                <a:lnTo>
                  <a:pt x="114" y="218"/>
                </a:lnTo>
                <a:lnTo>
                  <a:pt x="112" y="216"/>
                </a:lnTo>
                <a:lnTo>
                  <a:pt x="112" y="214"/>
                </a:lnTo>
                <a:lnTo>
                  <a:pt x="112" y="212"/>
                </a:lnTo>
                <a:lnTo>
                  <a:pt x="112" y="208"/>
                </a:lnTo>
                <a:lnTo>
                  <a:pt x="110" y="206"/>
                </a:lnTo>
                <a:lnTo>
                  <a:pt x="108" y="204"/>
                </a:lnTo>
                <a:lnTo>
                  <a:pt x="104" y="203"/>
                </a:lnTo>
                <a:lnTo>
                  <a:pt x="100" y="201"/>
                </a:lnTo>
                <a:lnTo>
                  <a:pt x="98" y="199"/>
                </a:lnTo>
                <a:lnTo>
                  <a:pt x="98" y="197"/>
                </a:lnTo>
                <a:lnTo>
                  <a:pt x="96" y="197"/>
                </a:lnTo>
                <a:lnTo>
                  <a:pt x="96" y="195"/>
                </a:lnTo>
                <a:lnTo>
                  <a:pt x="91" y="191"/>
                </a:lnTo>
                <a:lnTo>
                  <a:pt x="89" y="187"/>
                </a:lnTo>
                <a:lnTo>
                  <a:pt x="87" y="187"/>
                </a:lnTo>
                <a:lnTo>
                  <a:pt x="85" y="185"/>
                </a:lnTo>
                <a:lnTo>
                  <a:pt x="83" y="185"/>
                </a:lnTo>
                <a:lnTo>
                  <a:pt x="81" y="182"/>
                </a:lnTo>
                <a:lnTo>
                  <a:pt x="79" y="182"/>
                </a:lnTo>
                <a:lnTo>
                  <a:pt x="73" y="180"/>
                </a:lnTo>
                <a:lnTo>
                  <a:pt x="71" y="178"/>
                </a:lnTo>
                <a:lnTo>
                  <a:pt x="66" y="176"/>
                </a:lnTo>
                <a:lnTo>
                  <a:pt x="64" y="174"/>
                </a:lnTo>
                <a:lnTo>
                  <a:pt x="60" y="174"/>
                </a:lnTo>
                <a:lnTo>
                  <a:pt x="58" y="174"/>
                </a:lnTo>
                <a:lnTo>
                  <a:pt x="56" y="174"/>
                </a:lnTo>
                <a:lnTo>
                  <a:pt x="52" y="172"/>
                </a:lnTo>
                <a:lnTo>
                  <a:pt x="48" y="172"/>
                </a:lnTo>
                <a:lnTo>
                  <a:pt x="46" y="170"/>
                </a:lnTo>
                <a:lnTo>
                  <a:pt x="45" y="168"/>
                </a:lnTo>
                <a:lnTo>
                  <a:pt x="43" y="166"/>
                </a:lnTo>
                <a:lnTo>
                  <a:pt x="41" y="162"/>
                </a:lnTo>
                <a:lnTo>
                  <a:pt x="39" y="162"/>
                </a:lnTo>
                <a:lnTo>
                  <a:pt x="37" y="162"/>
                </a:lnTo>
                <a:lnTo>
                  <a:pt x="35" y="162"/>
                </a:lnTo>
                <a:lnTo>
                  <a:pt x="33" y="162"/>
                </a:lnTo>
                <a:lnTo>
                  <a:pt x="31" y="164"/>
                </a:lnTo>
                <a:lnTo>
                  <a:pt x="25" y="166"/>
                </a:lnTo>
                <a:lnTo>
                  <a:pt x="22" y="168"/>
                </a:lnTo>
                <a:lnTo>
                  <a:pt x="20" y="166"/>
                </a:lnTo>
                <a:lnTo>
                  <a:pt x="18" y="164"/>
                </a:lnTo>
                <a:lnTo>
                  <a:pt x="16" y="161"/>
                </a:lnTo>
                <a:lnTo>
                  <a:pt x="16" y="159"/>
                </a:lnTo>
                <a:lnTo>
                  <a:pt x="14" y="159"/>
                </a:lnTo>
                <a:lnTo>
                  <a:pt x="12" y="159"/>
                </a:lnTo>
                <a:lnTo>
                  <a:pt x="10" y="157"/>
                </a:lnTo>
                <a:lnTo>
                  <a:pt x="6" y="155"/>
                </a:lnTo>
                <a:lnTo>
                  <a:pt x="4" y="155"/>
                </a:lnTo>
                <a:lnTo>
                  <a:pt x="2" y="155"/>
                </a:lnTo>
                <a:lnTo>
                  <a:pt x="0" y="155"/>
                </a:lnTo>
                <a:lnTo>
                  <a:pt x="2" y="153"/>
                </a:lnTo>
                <a:lnTo>
                  <a:pt x="4" y="149"/>
                </a:lnTo>
                <a:lnTo>
                  <a:pt x="6" y="149"/>
                </a:lnTo>
                <a:lnTo>
                  <a:pt x="8" y="149"/>
                </a:lnTo>
                <a:lnTo>
                  <a:pt x="12" y="149"/>
                </a:lnTo>
                <a:lnTo>
                  <a:pt x="14" y="149"/>
                </a:lnTo>
                <a:lnTo>
                  <a:pt x="18" y="147"/>
                </a:lnTo>
                <a:lnTo>
                  <a:pt x="23" y="141"/>
                </a:lnTo>
                <a:lnTo>
                  <a:pt x="25" y="138"/>
                </a:lnTo>
                <a:lnTo>
                  <a:pt x="27" y="132"/>
                </a:lnTo>
                <a:lnTo>
                  <a:pt x="27" y="128"/>
                </a:lnTo>
                <a:lnTo>
                  <a:pt x="29" y="126"/>
                </a:lnTo>
                <a:lnTo>
                  <a:pt x="31" y="126"/>
                </a:lnTo>
                <a:lnTo>
                  <a:pt x="33" y="126"/>
                </a:lnTo>
                <a:lnTo>
                  <a:pt x="37" y="124"/>
                </a:lnTo>
                <a:lnTo>
                  <a:pt x="39" y="122"/>
                </a:lnTo>
                <a:lnTo>
                  <a:pt x="41" y="122"/>
                </a:lnTo>
                <a:lnTo>
                  <a:pt x="45" y="118"/>
                </a:lnTo>
                <a:lnTo>
                  <a:pt x="46" y="113"/>
                </a:lnTo>
                <a:lnTo>
                  <a:pt x="48" y="103"/>
                </a:lnTo>
                <a:lnTo>
                  <a:pt x="50" y="97"/>
                </a:lnTo>
                <a:lnTo>
                  <a:pt x="50" y="92"/>
                </a:lnTo>
                <a:lnTo>
                  <a:pt x="50" y="90"/>
                </a:lnTo>
                <a:lnTo>
                  <a:pt x="50" y="88"/>
                </a:lnTo>
                <a:lnTo>
                  <a:pt x="52" y="88"/>
                </a:lnTo>
                <a:lnTo>
                  <a:pt x="56" y="84"/>
                </a:lnTo>
                <a:lnTo>
                  <a:pt x="58" y="82"/>
                </a:lnTo>
                <a:lnTo>
                  <a:pt x="62" y="76"/>
                </a:lnTo>
                <a:lnTo>
                  <a:pt x="66" y="71"/>
                </a:lnTo>
                <a:lnTo>
                  <a:pt x="70" y="67"/>
                </a:lnTo>
                <a:lnTo>
                  <a:pt x="71" y="65"/>
                </a:lnTo>
                <a:lnTo>
                  <a:pt x="75" y="63"/>
                </a:lnTo>
                <a:lnTo>
                  <a:pt x="79" y="63"/>
                </a:lnTo>
                <a:lnTo>
                  <a:pt x="81" y="63"/>
                </a:lnTo>
                <a:lnTo>
                  <a:pt x="83" y="63"/>
                </a:lnTo>
                <a:lnTo>
                  <a:pt x="83" y="61"/>
                </a:lnTo>
                <a:lnTo>
                  <a:pt x="83" y="57"/>
                </a:lnTo>
                <a:lnTo>
                  <a:pt x="89" y="42"/>
                </a:lnTo>
                <a:lnTo>
                  <a:pt x="91" y="42"/>
                </a:lnTo>
                <a:lnTo>
                  <a:pt x="93" y="42"/>
                </a:lnTo>
                <a:lnTo>
                  <a:pt x="98" y="40"/>
                </a:lnTo>
                <a:lnTo>
                  <a:pt x="102" y="38"/>
                </a:lnTo>
                <a:lnTo>
                  <a:pt x="104" y="36"/>
                </a:lnTo>
                <a:lnTo>
                  <a:pt x="106" y="31"/>
                </a:lnTo>
                <a:lnTo>
                  <a:pt x="114" y="25"/>
                </a:lnTo>
                <a:lnTo>
                  <a:pt x="116" y="23"/>
                </a:lnTo>
                <a:lnTo>
                  <a:pt x="118" y="21"/>
                </a:lnTo>
                <a:lnTo>
                  <a:pt x="119" y="17"/>
                </a:lnTo>
                <a:lnTo>
                  <a:pt x="119" y="15"/>
                </a:lnTo>
                <a:lnTo>
                  <a:pt x="121" y="15"/>
                </a:lnTo>
                <a:lnTo>
                  <a:pt x="121" y="11"/>
                </a:lnTo>
                <a:lnTo>
                  <a:pt x="123" y="8"/>
                </a:lnTo>
                <a:lnTo>
                  <a:pt x="125" y="6"/>
                </a:lnTo>
                <a:lnTo>
                  <a:pt x="127" y="2"/>
                </a:lnTo>
                <a:lnTo>
                  <a:pt x="129" y="0"/>
                </a:lnTo>
                <a:lnTo>
                  <a:pt x="131" y="0"/>
                </a:lnTo>
                <a:lnTo>
                  <a:pt x="133" y="2"/>
                </a:lnTo>
                <a:lnTo>
                  <a:pt x="141" y="4"/>
                </a:lnTo>
                <a:lnTo>
                  <a:pt x="142" y="6"/>
                </a:lnTo>
                <a:lnTo>
                  <a:pt x="144" y="8"/>
                </a:lnTo>
                <a:lnTo>
                  <a:pt x="146" y="8"/>
                </a:lnTo>
                <a:lnTo>
                  <a:pt x="148" y="8"/>
                </a:lnTo>
                <a:lnTo>
                  <a:pt x="150" y="10"/>
                </a:lnTo>
                <a:lnTo>
                  <a:pt x="152" y="10"/>
                </a:lnTo>
                <a:lnTo>
                  <a:pt x="154" y="11"/>
                </a:lnTo>
                <a:lnTo>
                  <a:pt x="156" y="15"/>
                </a:lnTo>
                <a:lnTo>
                  <a:pt x="156" y="17"/>
                </a:lnTo>
                <a:lnTo>
                  <a:pt x="158" y="19"/>
                </a:lnTo>
                <a:lnTo>
                  <a:pt x="162" y="21"/>
                </a:lnTo>
                <a:lnTo>
                  <a:pt x="165" y="23"/>
                </a:lnTo>
                <a:lnTo>
                  <a:pt x="167" y="25"/>
                </a:lnTo>
                <a:lnTo>
                  <a:pt x="169" y="29"/>
                </a:lnTo>
                <a:lnTo>
                  <a:pt x="173" y="31"/>
                </a:lnTo>
                <a:lnTo>
                  <a:pt x="177" y="31"/>
                </a:lnTo>
                <a:lnTo>
                  <a:pt x="181" y="34"/>
                </a:lnTo>
                <a:lnTo>
                  <a:pt x="185" y="34"/>
                </a:lnTo>
                <a:lnTo>
                  <a:pt x="185" y="36"/>
                </a:lnTo>
                <a:lnTo>
                  <a:pt x="189" y="42"/>
                </a:lnTo>
                <a:lnTo>
                  <a:pt x="190" y="48"/>
                </a:lnTo>
                <a:lnTo>
                  <a:pt x="194" y="54"/>
                </a:lnTo>
                <a:lnTo>
                  <a:pt x="194" y="55"/>
                </a:lnTo>
                <a:lnTo>
                  <a:pt x="196" y="55"/>
                </a:lnTo>
                <a:lnTo>
                  <a:pt x="206" y="57"/>
                </a:lnTo>
                <a:lnTo>
                  <a:pt x="206" y="59"/>
                </a:lnTo>
                <a:lnTo>
                  <a:pt x="210" y="63"/>
                </a:lnTo>
                <a:lnTo>
                  <a:pt x="213" y="65"/>
                </a:lnTo>
                <a:lnTo>
                  <a:pt x="219" y="69"/>
                </a:lnTo>
                <a:lnTo>
                  <a:pt x="225" y="73"/>
                </a:lnTo>
                <a:lnTo>
                  <a:pt x="231" y="75"/>
                </a:lnTo>
                <a:lnTo>
                  <a:pt x="235" y="80"/>
                </a:lnTo>
                <a:lnTo>
                  <a:pt x="238" y="82"/>
                </a:lnTo>
                <a:lnTo>
                  <a:pt x="240" y="82"/>
                </a:lnTo>
                <a:lnTo>
                  <a:pt x="246" y="86"/>
                </a:lnTo>
                <a:lnTo>
                  <a:pt x="248" y="88"/>
                </a:lnTo>
                <a:lnTo>
                  <a:pt x="254" y="92"/>
                </a:lnTo>
                <a:lnTo>
                  <a:pt x="254" y="94"/>
                </a:lnTo>
                <a:lnTo>
                  <a:pt x="256" y="94"/>
                </a:lnTo>
                <a:lnTo>
                  <a:pt x="263" y="94"/>
                </a:lnTo>
                <a:lnTo>
                  <a:pt x="267" y="96"/>
                </a:lnTo>
                <a:lnTo>
                  <a:pt x="271" y="96"/>
                </a:lnTo>
                <a:lnTo>
                  <a:pt x="273" y="97"/>
                </a:lnTo>
                <a:lnTo>
                  <a:pt x="275" y="99"/>
                </a:lnTo>
                <a:lnTo>
                  <a:pt x="277" y="103"/>
                </a:lnTo>
                <a:lnTo>
                  <a:pt x="279" y="103"/>
                </a:lnTo>
                <a:lnTo>
                  <a:pt x="281" y="103"/>
                </a:lnTo>
                <a:lnTo>
                  <a:pt x="285" y="105"/>
                </a:lnTo>
                <a:lnTo>
                  <a:pt x="288" y="107"/>
                </a:lnTo>
                <a:lnTo>
                  <a:pt x="294" y="109"/>
                </a:lnTo>
                <a:lnTo>
                  <a:pt x="294" y="111"/>
                </a:lnTo>
                <a:lnTo>
                  <a:pt x="300" y="113"/>
                </a:lnTo>
                <a:lnTo>
                  <a:pt x="300" y="115"/>
                </a:lnTo>
                <a:lnTo>
                  <a:pt x="302" y="117"/>
                </a:lnTo>
                <a:lnTo>
                  <a:pt x="302" y="122"/>
                </a:lnTo>
                <a:lnTo>
                  <a:pt x="302" y="130"/>
                </a:lnTo>
                <a:lnTo>
                  <a:pt x="300" y="132"/>
                </a:lnTo>
                <a:lnTo>
                  <a:pt x="298" y="136"/>
                </a:lnTo>
                <a:lnTo>
                  <a:pt x="298" y="141"/>
                </a:lnTo>
                <a:lnTo>
                  <a:pt x="298" y="143"/>
                </a:lnTo>
                <a:lnTo>
                  <a:pt x="298" y="145"/>
                </a:lnTo>
                <a:lnTo>
                  <a:pt x="298" y="153"/>
                </a:lnTo>
                <a:lnTo>
                  <a:pt x="302" y="155"/>
                </a:lnTo>
                <a:lnTo>
                  <a:pt x="302" y="157"/>
                </a:lnTo>
                <a:lnTo>
                  <a:pt x="302" y="161"/>
                </a:lnTo>
                <a:lnTo>
                  <a:pt x="302" y="162"/>
                </a:lnTo>
                <a:lnTo>
                  <a:pt x="306" y="166"/>
                </a:lnTo>
                <a:lnTo>
                  <a:pt x="309" y="170"/>
                </a:lnTo>
                <a:lnTo>
                  <a:pt x="311" y="172"/>
                </a:lnTo>
                <a:lnTo>
                  <a:pt x="315" y="176"/>
                </a:lnTo>
                <a:lnTo>
                  <a:pt x="317" y="178"/>
                </a:lnTo>
                <a:lnTo>
                  <a:pt x="319" y="180"/>
                </a:lnTo>
                <a:lnTo>
                  <a:pt x="321" y="182"/>
                </a:lnTo>
                <a:lnTo>
                  <a:pt x="323" y="185"/>
                </a:lnTo>
                <a:lnTo>
                  <a:pt x="323" y="187"/>
                </a:lnTo>
                <a:lnTo>
                  <a:pt x="325" y="187"/>
                </a:lnTo>
                <a:lnTo>
                  <a:pt x="327" y="189"/>
                </a:lnTo>
                <a:lnTo>
                  <a:pt x="331" y="191"/>
                </a:lnTo>
                <a:lnTo>
                  <a:pt x="333" y="193"/>
                </a:lnTo>
                <a:lnTo>
                  <a:pt x="334" y="195"/>
                </a:lnTo>
                <a:lnTo>
                  <a:pt x="334" y="197"/>
                </a:lnTo>
                <a:lnTo>
                  <a:pt x="336" y="199"/>
                </a:lnTo>
                <a:lnTo>
                  <a:pt x="338" y="201"/>
                </a:lnTo>
                <a:lnTo>
                  <a:pt x="340" y="206"/>
                </a:lnTo>
                <a:lnTo>
                  <a:pt x="342" y="212"/>
                </a:lnTo>
                <a:lnTo>
                  <a:pt x="344" y="216"/>
                </a:lnTo>
                <a:lnTo>
                  <a:pt x="342" y="224"/>
                </a:lnTo>
                <a:lnTo>
                  <a:pt x="350" y="231"/>
                </a:lnTo>
                <a:lnTo>
                  <a:pt x="356" y="235"/>
                </a:lnTo>
                <a:lnTo>
                  <a:pt x="357" y="237"/>
                </a:lnTo>
                <a:lnTo>
                  <a:pt x="361" y="241"/>
                </a:lnTo>
                <a:lnTo>
                  <a:pt x="363" y="241"/>
                </a:lnTo>
                <a:lnTo>
                  <a:pt x="365" y="245"/>
                </a:lnTo>
                <a:lnTo>
                  <a:pt x="369" y="250"/>
                </a:lnTo>
                <a:lnTo>
                  <a:pt x="371" y="252"/>
                </a:lnTo>
                <a:lnTo>
                  <a:pt x="373" y="256"/>
                </a:lnTo>
                <a:lnTo>
                  <a:pt x="377" y="258"/>
                </a:lnTo>
                <a:lnTo>
                  <a:pt x="384" y="262"/>
                </a:lnTo>
                <a:lnTo>
                  <a:pt x="386" y="264"/>
                </a:lnTo>
                <a:lnTo>
                  <a:pt x="390" y="269"/>
                </a:lnTo>
                <a:lnTo>
                  <a:pt x="392" y="271"/>
                </a:lnTo>
                <a:lnTo>
                  <a:pt x="396" y="275"/>
                </a:lnTo>
                <a:lnTo>
                  <a:pt x="398" y="279"/>
                </a:lnTo>
                <a:lnTo>
                  <a:pt x="398" y="281"/>
                </a:lnTo>
                <a:lnTo>
                  <a:pt x="400" y="281"/>
                </a:lnTo>
                <a:lnTo>
                  <a:pt x="402" y="281"/>
                </a:lnTo>
                <a:lnTo>
                  <a:pt x="404" y="281"/>
                </a:lnTo>
                <a:lnTo>
                  <a:pt x="405" y="283"/>
                </a:lnTo>
                <a:lnTo>
                  <a:pt x="407" y="283"/>
                </a:lnTo>
                <a:lnTo>
                  <a:pt x="409" y="283"/>
                </a:lnTo>
                <a:lnTo>
                  <a:pt x="411" y="283"/>
                </a:lnTo>
                <a:lnTo>
                  <a:pt x="417" y="289"/>
                </a:lnTo>
                <a:lnTo>
                  <a:pt x="421" y="292"/>
                </a:lnTo>
                <a:lnTo>
                  <a:pt x="425" y="294"/>
                </a:lnTo>
                <a:lnTo>
                  <a:pt x="428" y="296"/>
                </a:lnTo>
                <a:lnTo>
                  <a:pt x="430" y="296"/>
                </a:lnTo>
                <a:lnTo>
                  <a:pt x="432" y="298"/>
                </a:lnTo>
                <a:lnTo>
                  <a:pt x="434" y="298"/>
                </a:lnTo>
                <a:lnTo>
                  <a:pt x="440" y="300"/>
                </a:lnTo>
                <a:lnTo>
                  <a:pt x="442" y="304"/>
                </a:lnTo>
                <a:lnTo>
                  <a:pt x="448" y="308"/>
                </a:lnTo>
                <a:lnTo>
                  <a:pt x="455" y="311"/>
                </a:lnTo>
                <a:lnTo>
                  <a:pt x="457" y="313"/>
                </a:lnTo>
                <a:lnTo>
                  <a:pt x="457" y="315"/>
                </a:lnTo>
                <a:lnTo>
                  <a:pt x="457" y="317"/>
                </a:lnTo>
                <a:lnTo>
                  <a:pt x="459" y="327"/>
                </a:lnTo>
                <a:lnTo>
                  <a:pt x="459" y="329"/>
                </a:lnTo>
                <a:lnTo>
                  <a:pt x="457" y="334"/>
                </a:lnTo>
                <a:lnTo>
                  <a:pt x="457" y="340"/>
                </a:lnTo>
                <a:lnTo>
                  <a:pt x="459" y="348"/>
                </a:lnTo>
                <a:lnTo>
                  <a:pt x="459" y="354"/>
                </a:lnTo>
                <a:lnTo>
                  <a:pt x="461" y="359"/>
                </a:lnTo>
                <a:lnTo>
                  <a:pt x="459" y="359"/>
                </a:lnTo>
                <a:lnTo>
                  <a:pt x="453" y="361"/>
                </a:lnTo>
                <a:lnTo>
                  <a:pt x="452" y="363"/>
                </a:lnTo>
                <a:lnTo>
                  <a:pt x="450" y="363"/>
                </a:lnTo>
                <a:lnTo>
                  <a:pt x="448" y="363"/>
                </a:lnTo>
                <a:lnTo>
                  <a:pt x="442" y="367"/>
                </a:lnTo>
                <a:lnTo>
                  <a:pt x="436" y="371"/>
                </a:lnTo>
                <a:lnTo>
                  <a:pt x="432" y="371"/>
                </a:lnTo>
                <a:lnTo>
                  <a:pt x="430" y="371"/>
                </a:lnTo>
                <a:lnTo>
                  <a:pt x="428" y="371"/>
                </a:lnTo>
                <a:lnTo>
                  <a:pt x="425" y="373"/>
                </a:lnTo>
                <a:lnTo>
                  <a:pt x="425" y="375"/>
                </a:lnTo>
                <a:lnTo>
                  <a:pt x="419" y="375"/>
                </a:lnTo>
                <a:lnTo>
                  <a:pt x="417" y="375"/>
                </a:lnTo>
                <a:lnTo>
                  <a:pt x="413" y="375"/>
                </a:lnTo>
                <a:lnTo>
                  <a:pt x="409" y="373"/>
                </a:lnTo>
                <a:lnTo>
                  <a:pt x="405" y="367"/>
                </a:lnTo>
                <a:lnTo>
                  <a:pt x="404" y="367"/>
                </a:lnTo>
                <a:lnTo>
                  <a:pt x="400" y="365"/>
                </a:lnTo>
                <a:lnTo>
                  <a:pt x="392" y="361"/>
                </a:lnTo>
                <a:lnTo>
                  <a:pt x="386" y="359"/>
                </a:lnTo>
                <a:lnTo>
                  <a:pt x="384" y="355"/>
                </a:lnTo>
                <a:lnTo>
                  <a:pt x="379" y="354"/>
                </a:lnTo>
                <a:lnTo>
                  <a:pt x="377" y="352"/>
                </a:lnTo>
                <a:lnTo>
                  <a:pt x="375" y="350"/>
                </a:lnTo>
                <a:lnTo>
                  <a:pt x="365" y="346"/>
                </a:lnTo>
                <a:lnTo>
                  <a:pt x="363" y="344"/>
                </a:lnTo>
                <a:lnTo>
                  <a:pt x="361" y="344"/>
                </a:lnTo>
                <a:lnTo>
                  <a:pt x="359" y="342"/>
                </a:lnTo>
                <a:lnTo>
                  <a:pt x="357" y="340"/>
                </a:lnTo>
                <a:lnTo>
                  <a:pt x="356" y="338"/>
                </a:lnTo>
                <a:lnTo>
                  <a:pt x="354" y="336"/>
                </a:lnTo>
                <a:lnTo>
                  <a:pt x="352" y="334"/>
                </a:lnTo>
                <a:lnTo>
                  <a:pt x="346" y="332"/>
                </a:lnTo>
                <a:lnTo>
                  <a:pt x="344" y="331"/>
                </a:lnTo>
                <a:lnTo>
                  <a:pt x="342" y="331"/>
                </a:lnTo>
              </a:path>
            </a:pathLst>
          </a:custGeom>
          <a:solidFill>
            <a:srgbClr val="00B0F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77" name="Freeform 487"/>
          <p:cNvSpPr>
            <a:spLocks/>
          </p:cNvSpPr>
          <p:nvPr/>
        </p:nvSpPr>
        <p:spPr bwMode="auto">
          <a:xfrm>
            <a:off x="5940426" y="4633336"/>
            <a:ext cx="404813" cy="623455"/>
          </a:xfrm>
          <a:custGeom>
            <a:avLst/>
            <a:gdLst>
              <a:gd name="T0" fmla="*/ 2147483647 w 369"/>
              <a:gd name="T1" fmla="*/ 2147483647 h 432"/>
              <a:gd name="T2" fmla="*/ 2147483647 w 369"/>
              <a:gd name="T3" fmla="*/ 2147483647 h 432"/>
              <a:gd name="T4" fmla="*/ 2147483647 w 369"/>
              <a:gd name="T5" fmla="*/ 2147483647 h 432"/>
              <a:gd name="T6" fmla="*/ 2147483647 w 369"/>
              <a:gd name="T7" fmla="*/ 2147483647 h 432"/>
              <a:gd name="T8" fmla="*/ 2147483647 w 369"/>
              <a:gd name="T9" fmla="*/ 2147483647 h 432"/>
              <a:gd name="T10" fmla="*/ 2147483647 w 369"/>
              <a:gd name="T11" fmla="*/ 2147483647 h 432"/>
              <a:gd name="T12" fmla="*/ 2147483647 w 369"/>
              <a:gd name="T13" fmla="*/ 2147483647 h 432"/>
              <a:gd name="T14" fmla="*/ 2147483647 w 369"/>
              <a:gd name="T15" fmla="*/ 2147483647 h 432"/>
              <a:gd name="T16" fmla="*/ 2147483647 w 369"/>
              <a:gd name="T17" fmla="*/ 2147483647 h 432"/>
              <a:gd name="T18" fmla="*/ 2147483647 w 369"/>
              <a:gd name="T19" fmla="*/ 2147483647 h 432"/>
              <a:gd name="T20" fmla="*/ 2147483647 w 369"/>
              <a:gd name="T21" fmla="*/ 2147483647 h 432"/>
              <a:gd name="T22" fmla="*/ 2147483647 w 369"/>
              <a:gd name="T23" fmla="*/ 2147483647 h 432"/>
              <a:gd name="T24" fmla="*/ 2147483647 w 369"/>
              <a:gd name="T25" fmla="*/ 2147483647 h 432"/>
              <a:gd name="T26" fmla="*/ 2147483647 w 369"/>
              <a:gd name="T27" fmla="*/ 2147483647 h 432"/>
              <a:gd name="T28" fmla="*/ 2147483647 w 369"/>
              <a:gd name="T29" fmla="*/ 2147483647 h 432"/>
              <a:gd name="T30" fmla="*/ 2147483647 w 369"/>
              <a:gd name="T31" fmla="*/ 2147483647 h 432"/>
              <a:gd name="T32" fmla="*/ 2147483647 w 369"/>
              <a:gd name="T33" fmla="*/ 2147483647 h 432"/>
              <a:gd name="T34" fmla="*/ 2147483647 w 369"/>
              <a:gd name="T35" fmla="*/ 2147483647 h 432"/>
              <a:gd name="T36" fmla="*/ 2147483647 w 369"/>
              <a:gd name="T37" fmla="*/ 2147483647 h 432"/>
              <a:gd name="T38" fmla="*/ 2147483647 w 369"/>
              <a:gd name="T39" fmla="*/ 2147483647 h 432"/>
              <a:gd name="T40" fmla="*/ 2147483647 w 369"/>
              <a:gd name="T41" fmla="*/ 2147483647 h 432"/>
              <a:gd name="T42" fmla="*/ 2147483647 w 369"/>
              <a:gd name="T43" fmla="*/ 2147483647 h 432"/>
              <a:gd name="T44" fmla="*/ 2147483647 w 369"/>
              <a:gd name="T45" fmla="*/ 2147483647 h 432"/>
              <a:gd name="T46" fmla="*/ 2147483647 w 369"/>
              <a:gd name="T47" fmla="*/ 2147483647 h 432"/>
              <a:gd name="T48" fmla="*/ 2147483647 w 369"/>
              <a:gd name="T49" fmla="*/ 2147483647 h 432"/>
              <a:gd name="T50" fmla="*/ 2147483647 w 369"/>
              <a:gd name="T51" fmla="*/ 2147483647 h 432"/>
              <a:gd name="T52" fmla="*/ 2147483647 w 369"/>
              <a:gd name="T53" fmla="*/ 2147483647 h 432"/>
              <a:gd name="T54" fmla="*/ 2147483647 w 369"/>
              <a:gd name="T55" fmla="*/ 2147483647 h 432"/>
              <a:gd name="T56" fmla="*/ 2147483647 w 369"/>
              <a:gd name="T57" fmla="*/ 2147483647 h 432"/>
              <a:gd name="T58" fmla="*/ 0 w 369"/>
              <a:gd name="T59" fmla="*/ 2147483647 h 432"/>
              <a:gd name="T60" fmla="*/ 2147483647 w 369"/>
              <a:gd name="T61" fmla="*/ 2147483647 h 432"/>
              <a:gd name="T62" fmla="*/ 2147483647 w 369"/>
              <a:gd name="T63" fmla="*/ 2147483647 h 432"/>
              <a:gd name="T64" fmla="*/ 2147483647 w 369"/>
              <a:gd name="T65" fmla="*/ 2147483647 h 432"/>
              <a:gd name="T66" fmla="*/ 2147483647 w 369"/>
              <a:gd name="T67" fmla="*/ 2147483647 h 432"/>
              <a:gd name="T68" fmla="*/ 2147483647 w 369"/>
              <a:gd name="T69" fmla="*/ 2147483647 h 432"/>
              <a:gd name="T70" fmla="*/ 2147483647 w 369"/>
              <a:gd name="T71" fmla="*/ 2147483647 h 432"/>
              <a:gd name="T72" fmla="*/ 2147483647 w 369"/>
              <a:gd name="T73" fmla="*/ 2147483647 h 432"/>
              <a:gd name="T74" fmla="*/ 2147483647 w 369"/>
              <a:gd name="T75" fmla="*/ 2147483647 h 432"/>
              <a:gd name="T76" fmla="*/ 2147483647 w 369"/>
              <a:gd name="T77" fmla="*/ 2147483647 h 432"/>
              <a:gd name="T78" fmla="*/ 2147483647 w 369"/>
              <a:gd name="T79" fmla="*/ 2147483647 h 432"/>
              <a:gd name="T80" fmla="*/ 2147483647 w 369"/>
              <a:gd name="T81" fmla="*/ 2147483647 h 432"/>
              <a:gd name="T82" fmla="*/ 2147483647 w 369"/>
              <a:gd name="T83" fmla="*/ 2147483647 h 432"/>
              <a:gd name="T84" fmla="*/ 2147483647 w 369"/>
              <a:gd name="T85" fmla="*/ 2147483647 h 432"/>
              <a:gd name="T86" fmla="*/ 2147483647 w 369"/>
              <a:gd name="T87" fmla="*/ 2147483647 h 432"/>
              <a:gd name="T88" fmla="*/ 2147483647 w 369"/>
              <a:gd name="T89" fmla="*/ 2147483647 h 432"/>
              <a:gd name="T90" fmla="*/ 2147483647 w 369"/>
              <a:gd name="T91" fmla="*/ 0 h 432"/>
              <a:gd name="T92" fmla="*/ 2147483647 w 369"/>
              <a:gd name="T93" fmla="*/ 2147483647 h 432"/>
              <a:gd name="T94" fmla="*/ 2147483647 w 369"/>
              <a:gd name="T95" fmla="*/ 2147483647 h 432"/>
              <a:gd name="T96" fmla="*/ 2147483647 w 369"/>
              <a:gd name="T97" fmla="*/ 2147483647 h 432"/>
              <a:gd name="T98" fmla="*/ 2147483647 w 369"/>
              <a:gd name="T99" fmla="*/ 2147483647 h 432"/>
              <a:gd name="T100" fmla="*/ 2147483647 w 369"/>
              <a:gd name="T101" fmla="*/ 2147483647 h 432"/>
              <a:gd name="T102" fmla="*/ 2147483647 w 369"/>
              <a:gd name="T103" fmla="*/ 2147483647 h 432"/>
              <a:gd name="T104" fmla="*/ 2147483647 w 369"/>
              <a:gd name="T105" fmla="*/ 2147483647 h 432"/>
              <a:gd name="T106" fmla="*/ 2147483647 w 369"/>
              <a:gd name="T107" fmla="*/ 2147483647 h 432"/>
              <a:gd name="T108" fmla="*/ 2147483647 w 369"/>
              <a:gd name="T109" fmla="*/ 2147483647 h 432"/>
              <a:gd name="T110" fmla="*/ 2147483647 w 369"/>
              <a:gd name="T111" fmla="*/ 2147483647 h 432"/>
              <a:gd name="T112" fmla="*/ 2147483647 w 369"/>
              <a:gd name="T113" fmla="*/ 2147483647 h 4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69"/>
              <a:gd name="T172" fmla="*/ 0 h 432"/>
              <a:gd name="T173" fmla="*/ 369 w 369"/>
              <a:gd name="T174" fmla="*/ 432 h 43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69" h="432">
                <a:moveTo>
                  <a:pt x="342" y="214"/>
                </a:moveTo>
                <a:lnTo>
                  <a:pt x="342" y="216"/>
                </a:lnTo>
                <a:lnTo>
                  <a:pt x="344" y="216"/>
                </a:lnTo>
                <a:lnTo>
                  <a:pt x="349" y="220"/>
                </a:lnTo>
                <a:lnTo>
                  <a:pt x="353" y="224"/>
                </a:lnTo>
                <a:lnTo>
                  <a:pt x="355" y="228"/>
                </a:lnTo>
                <a:lnTo>
                  <a:pt x="357" y="230"/>
                </a:lnTo>
                <a:lnTo>
                  <a:pt x="359" y="230"/>
                </a:lnTo>
                <a:lnTo>
                  <a:pt x="361" y="233"/>
                </a:lnTo>
                <a:lnTo>
                  <a:pt x="361" y="237"/>
                </a:lnTo>
                <a:lnTo>
                  <a:pt x="361" y="239"/>
                </a:lnTo>
                <a:lnTo>
                  <a:pt x="365" y="243"/>
                </a:lnTo>
                <a:lnTo>
                  <a:pt x="367" y="249"/>
                </a:lnTo>
                <a:lnTo>
                  <a:pt x="369" y="253"/>
                </a:lnTo>
                <a:lnTo>
                  <a:pt x="367" y="254"/>
                </a:lnTo>
                <a:lnTo>
                  <a:pt x="367" y="256"/>
                </a:lnTo>
                <a:lnTo>
                  <a:pt x="365" y="258"/>
                </a:lnTo>
                <a:lnTo>
                  <a:pt x="363" y="260"/>
                </a:lnTo>
                <a:lnTo>
                  <a:pt x="361" y="260"/>
                </a:lnTo>
                <a:lnTo>
                  <a:pt x="361" y="262"/>
                </a:lnTo>
                <a:lnTo>
                  <a:pt x="359" y="262"/>
                </a:lnTo>
                <a:lnTo>
                  <a:pt x="357" y="264"/>
                </a:lnTo>
                <a:lnTo>
                  <a:pt x="355" y="270"/>
                </a:lnTo>
                <a:lnTo>
                  <a:pt x="353" y="274"/>
                </a:lnTo>
                <a:lnTo>
                  <a:pt x="349" y="279"/>
                </a:lnTo>
                <a:lnTo>
                  <a:pt x="347" y="281"/>
                </a:lnTo>
                <a:lnTo>
                  <a:pt x="346" y="283"/>
                </a:lnTo>
                <a:lnTo>
                  <a:pt x="344" y="285"/>
                </a:lnTo>
                <a:lnTo>
                  <a:pt x="340" y="287"/>
                </a:lnTo>
                <a:lnTo>
                  <a:pt x="338" y="289"/>
                </a:lnTo>
                <a:lnTo>
                  <a:pt x="336" y="293"/>
                </a:lnTo>
                <a:lnTo>
                  <a:pt x="332" y="300"/>
                </a:lnTo>
                <a:lnTo>
                  <a:pt x="330" y="304"/>
                </a:lnTo>
                <a:lnTo>
                  <a:pt x="328" y="306"/>
                </a:lnTo>
                <a:lnTo>
                  <a:pt x="324" y="312"/>
                </a:lnTo>
                <a:lnTo>
                  <a:pt x="322" y="314"/>
                </a:lnTo>
                <a:lnTo>
                  <a:pt x="321" y="318"/>
                </a:lnTo>
                <a:lnTo>
                  <a:pt x="319" y="318"/>
                </a:lnTo>
                <a:lnTo>
                  <a:pt x="315" y="318"/>
                </a:lnTo>
                <a:lnTo>
                  <a:pt x="313" y="318"/>
                </a:lnTo>
                <a:lnTo>
                  <a:pt x="313" y="319"/>
                </a:lnTo>
                <a:lnTo>
                  <a:pt x="311" y="321"/>
                </a:lnTo>
                <a:lnTo>
                  <a:pt x="309" y="325"/>
                </a:lnTo>
                <a:lnTo>
                  <a:pt x="307" y="329"/>
                </a:lnTo>
                <a:lnTo>
                  <a:pt x="301" y="335"/>
                </a:lnTo>
                <a:lnTo>
                  <a:pt x="299" y="335"/>
                </a:lnTo>
                <a:lnTo>
                  <a:pt x="298" y="339"/>
                </a:lnTo>
                <a:lnTo>
                  <a:pt x="296" y="342"/>
                </a:lnTo>
                <a:lnTo>
                  <a:pt x="296" y="344"/>
                </a:lnTo>
                <a:lnTo>
                  <a:pt x="296" y="352"/>
                </a:lnTo>
                <a:lnTo>
                  <a:pt x="294" y="365"/>
                </a:lnTo>
                <a:lnTo>
                  <a:pt x="294" y="367"/>
                </a:lnTo>
                <a:lnTo>
                  <a:pt x="294" y="369"/>
                </a:lnTo>
                <a:lnTo>
                  <a:pt x="296" y="371"/>
                </a:lnTo>
                <a:lnTo>
                  <a:pt x="298" y="373"/>
                </a:lnTo>
                <a:lnTo>
                  <a:pt x="299" y="375"/>
                </a:lnTo>
                <a:lnTo>
                  <a:pt x="305" y="379"/>
                </a:lnTo>
                <a:lnTo>
                  <a:pt x="307" y="381"/>
                </a:lnTo>
                <a:lnTo>
                  <a:pt x="309" y="382"/>
                </a:lnTo>
                <a:lnTo>
                  <a:pt x="317" y="390"/>
                </a:lnTo>
                <a:lnTo>
                  <a:pt x="319" y="392"/>
                </a:lnTo>
                <a:lnTo>
                  <a:pt x="321" y="394"/>
                </a:lnTo>
                <a:lnTo>
                  <a:pt x="321" y="396"/>
                </a:lnTo>
                <a:lnTo>
                  <a:pt x="319" y="396"/>
                </a:lnTo>
                <a:lnTo>
                  <a:pt x="313" y="394"/>
                </a:lnTo>
                <a:lnTo>
                  <a:pt x="311" y="394"/>
                </a:lnTo>
                <a:lnTo>
                  <a:pt x="309" y="396"/>
                </a:lnTo>
                <a:lnTo>
                  <a:pt x="307" y="398"/>
                </a:lnTo>
                <a:lnTo>
                  <a:pt x="307" y="400"/>
                </a:lnTo>
                <a:lnTo>
                  <a:pt x="303" y="400"/>
                </a:lnTo>
                <a:lnTo>
                  <a:pt x="299" y="400"/>
                </a:lnTo>
                <a:lnTo>
                  <a:pt x="298" y="400"/>
                </a:lnTo>
                <a:lnTo>
                  <a:pt x="296" y="402"/>
                </a:lnTo>
                <a:lnTo>
                  <a:pt x="294" y="405"/>
                </a:lnTo>
                <a:lnTo>
                  <a:pt x="290" y="407"/>
                </a:lnTo>
                <a:lnTo>
                  <a:pt x="290" y="409"/>
                </a:lnTo>
                <a:lnTo>
                  <a:pt x="288" y="411"/>
                </a:lnTo>
                <a:lnTo>
                  <a:pt x="286" y="413"/>
                </a:lnTo>
                <a:lnTo>
                  <a:pt x="282" y="415"/>
                </a:lnTo>
                <a:lnTo>
                  <a:pt x="280" y="415"/>
                </a:lnTo>
                <a:lnTo>
                  <a:pt x="269" y="417"/>
                </a:lnTo>
                <a:lnTo>
                  <a:pt x="265" y="419"/>
                </a:lnTo>
                <a:lnTo>
                  <a:pt x="259" y="421"/>
                </a:lnTo>
                <a:lnTo>
                  <a:pt x="257" y="421"/>
                </a:lnTo>
                <a:lnTo>
                  <a:pt x="251" y="421"/>
                </a:lnTo>
                <a:lnTo>
                  <a:pt x="250" y="421"/>
                </a:lnTo>
                <a:lnTo>
                  <a:pt x="246" y="421"/>
                </a:lnTo>
                <a:lnTo>
                  <a:pt x="244" y="421"/>
                </a:lnTo>
                <a:lnTo>
                  <a:pt x="242" y="421"/>
                </a:lnTo>
                <a:lnTo>
                  <a:pt x="236" y="421"/>
                </a:lnTo>
                <a:lnTo>
                  <a:pt x="232" y="423"/>
                </a:lnTo>
                <a:lnTo>
                  <a:pt x="230" y="425"/>
                </a:lnTo>
                <a:lnTo>
                  <a:pt x="228" y="426"/>
                </a:lnTo>
                <a:lnTo>
                  <a:pt x="228" y="428"/>
                </a:lnTo>
                <a:lnTo>
                  <a:pt x="225" y="430"/>
                </a:lnTo>
                <a:lnTo>
                  <a:pt x="221" y="432"/>
                </a:lnTo>
                <a:lnTo>
                  <a:pt x="217" y="432"/>
                </a:lnTo>
                <a:lnTo>
                  <a:pt x="215" y="432"/>
                </a:lnTo>
                <a:lnTo>
                  <a:pt x="215" y="430"/>
                </a:lnTo>
                <a:lnTo>
                  <a:pt x="213" y="430"/>
                </a:lnTo>
                <a:lnTo>
                  <a:pt x="209" y="428"/>
                </a:lnTo>
                <a:lnTo>
                  <a:pt x="207" y="428"/>
                </a:lnTo>
                <a:lnTo>
                  <a:pt x="205" y="430"/>
                </a:lnTo>
                <a:lnTo>
                  <a:pt x="205" y="428"/>
                </a:lnTo>
                <a:lnTo>
                  <a:pt x="203" y="426"/>
                </a:lnTo>
                <a:lnTo>
                  <a:pt x="202" y="425"/>
                </a:lnTo>
                <a:lnTo>
                  <a:pt x="202" y="423"/>
                </a:lnTo>
                <a:lnTo>
                  <a:pt x="203" y="413"/>
                </a:lnTo>
                <a:lnTo>
                  <a:pt x="203" y="409"/>
                </a:lnTo>
                <a:lnTo>
                  <a:pt x="203" y="407"/>
                </a:lnTo>
                <a:lnTo>
                  <a:pt x="203" y="405"/>
                </a:lnTo>
                <a:lnTo>
                  <a:pt x="203" y="404"/>
                </a:lnTo>
                <a:lnTo>
                  <a:pt x="202" y="398"/>
                </a:lnTo>
                <a:lnTo>
                  <a:pt x="200" y="394"/>
                </a:lnTo>
                <a:lnTo>
                  <a:pt x="198" y="394"/>
                </a:lnTo>
                <a:lnTo>
                  <a:pt x="198" y="388"/>
                </a:lnTo>
                <a:lnTo>
                  <a:pt x="198" y="384"/>
                </a:lnTo>
                <a:lnTo>
                  <a:pt x="196" y="382"/>
                </a:lnTo>
                <a:lnTo>
                  <a:pt x="196" y="379"/>
                </a:lnTo>
                <a:lnTo>
                  <a:pt x="192" y="375"/>
                </a:lnTo>
                <a:lnTo>
                  <a:pt x="192" y="371"/>
                </a:lnTo>
                <a:lnTo>
                  <a:pt x="192" y="361"/>
                </a:lnTo>
                <a:lnTo>
                  <a:pt x="190" y="360"/>
                </a:lnTo>
                <a:lnTo>
                  <a:pt x="188" y="358"/>
                </a:lnTo>
                <a:lnTo>
                  <a:pt x="186" y="356"/>
                </a:lnTo>
                <a:lnTo>
                  <a:pt x="184" y="354"/>
                </a:lnTo>
                <a:lnTo>
                  <a:pt x="182" y="354"/>
                </a:lnTo>
                <a:lnTo>
                  <a:pt x="179" y="352"/>
                </a:lnTo>
                <a:lnTo>
                  <a:pt x="177" y="352"/>
                </a:lnTo>
                <a:lnTo>
                  <a:pt x="173" y="350"/>
                </a:lnTo>
                <a:lnTo>
                  <a:pt x="171" y="348"/>
                </a:lnTo>
                <a:lnTo>
                  <a:pt x="169" y="346"/>
                </a:lnTo>
                <a:lnTo>
                  <a:pt x="167" y="344"/>
                </a:lnTo>
                <a:lnTo>
                  <a:pt x="165" y="344"/>
                </a:lnTo>
                <a:lnTo>
                  <a:pt x="161" y="340"/>
                </a:lnTo>
                <a:lnTo>
                  <a:pt x="161" y="339"/>
                </a:lnTo>
                <a:lnTo>
                  <a:pt x="161" y="337"/>
                </a:lnTo>
                <a:lnTo>
                  <a:pt x="159" y="335"/>
                </a:lnTo>
                <a:lnTo>
                  <a:pt x="159" y="331"/>
                </a:lnTo>
                <a:lnTo>
                  <a:pt x="159" y="329"/>
                </a:lnTo>
                <a:lnTo>
                  <a:pt x="161" y="325"/>
                </a:lnTo>
                <a:lnTo>
                  <a:pt x="161" y="323"/>
                </a:lnTo>
                <a:lnTo>
                  <a:pt x="159" y="321"/>
                </a:lnTo>
                <a:lnTo>
                  <a:pt x="157" y="318"/>
                </a:lnTo>
                <a:lnTo>
                  <a:pt x="155" y="318"/>
                </a:lnTo>
                <a:lnTo>
                  <a:pt x="152" y="314"/>
                </a:lnTo>
                <a:lnTo>
                  <a:pt x="150" y="312"/>
                </a:lnTo>
                <a:lnTo>
                  <a:pt x="148" y="312"/>
                </a:lnTo>
                <a:lnTo>
                  <a:pt x="146" y="310"/>
                </a:lnTo>
                <a:lnTo>
                  <a:pt x="138" y="304"/>
                </a:lnTo>
                <a:lnTo>
                  <a:pt x="136" y="302"/>
                </a:lnTo>
                <a:lnTo>
                  <a:pt x="132" y="298"/>
                </a:lnTo>
                <a:lnTo>
                  <a:pt x="131" y="298"/>
                </a:lnTo>
                <a:lnTo>
                  <a:pt x="129" y="297"/>
                </a:lnTo>
                <a:lnTo>
                  <a:pt x="127" y="293"/>
                </a:lnTo>
                <a:lnTo>
                  <a:pt x="125" y="293"/>
                </a:lnTo>
                <a:lnTo>
                  <a:pt x="119" y="291"/>
                </a:lnTo>
                <a:lnTo>
                  <a:pt x="117" y="291"/>
                </a:lnTo>
                <a:lnTo>
                  <a:pt x="113" y="289"/>
                </a:lnTo>
                <a:lnTo>
                  <a:pt x="109" y="287"/>
                </a:lnTo>
                <a:lnTo>
                  <a:pt x="104" y="287"/>
                </a:lnTo>
                <a:lnTo>
                  <a:pt x="102" y="287"/>
                </a:lnTo>
                <a:lnTo>
                  <a:pt x="98" y="283"/>
                </a:lnTo>
                <a:lnTo>
                  <a:pt x="96" y="283"/>
                </a:lnTo>
                <a:lnTo>
                  <a:pt x="92" y="281"/>
                </a:lnTo>
                <a:lnTo>
                  <a:pt x="90" y="281"/>
                </a:lnTo>
                <a:lnTo>
                  <a:pt x="88" y="281"/>
                </a:lnTo>
                <a:lnTo>
                  <a:pt x="84" y="281"/>
                </a:lnTo>
                <a:lnTo>
                  <a:pt x="83" y="281"/>
                </a:lnTo>
                <a:lnTo>
                  <a:pt x="79" y="283"/>
                </a:lnTo>
                <a:lnTo>
                  <a:pt x="73" y="281"/>
                </a:lnTo>
                <a:lnTo>
                  <a:pt x="71" y="281"/>
                </a:lnTo>
                <a:lnTo>
                  <a:pt x="65" y="275"/>
                </a:lnTo>
                <a:lnTo>
                  <a:pt x="63" y="274"/>
                </a:lnTo>
                <a:lnTo>
                  <a:pt x="63" y="270"/>
                </a:lnTo>
                <a:lnTo>
                  <a:pt x="61" y="268"/>
                </a:lnTo>
                <a:lnTo>
                  <a:pt x="59" y="268"/>
                </a:lnTo>
                <a:lnTo>
                  <a:pt x="58" y="268"/>
                </a:lnTo>
                <a:lnTo>
                  <a:pt x="56" y="268"/>
                </a:lnTo>
                <a:lnTo>
                  <a:pt x="52" y="270"/>
                </a:lnTo>
                <a:lnTo>
                  <a:pt x="48" y="270"/>
                </a:lnTo>
                <a:lnTo>
                  <a:pt x="44" y="270"/>
                </a:lnTo>
                <a:lnTo>
                  <a:pt x="40" y="270"/>
                </a:lnTo>
                <a:lnTo>
                  <a:pt x="38" y="270"/>
                </a:lnTo>
                <a:lnTo>
                  <a:pt x="35" y="268"/>
                </a:lnTo>
                <a:lnTo>
                  <a:pt x="27" y="264"/>
                </a:lnTo>
                <a:lnTo>
                  <a:pt x="21" y="266"/>
                </a:lnTo>
                <a:lnTo>
                  <a:pt x="19" y="266"/>
                </a:lnTo>
                <a:lnTo>
                  <a:pt x="10" y="266"/>
                </a:lnTo>
                <a:lnTo>
                  <a:pt x="6" y="266"/>
                </a:lnTo>
                <a:lnTo>
                  <a:pt x="4" y="264"/>
                </a:lnTo>
                <a:lnTo>
                  <a:pt x="2" y="262"/>
                </a:lnTo>
                <a:lnTo>
                  <a:pt x="2" y="260"/>
                </a:lnTo>
                <a:lnTo>
                  <a:pt x="2" y="258"/>
                </a:lnTo>
                <a:lnTo>
                  <a:pt x="0" y="253"/>
                </a:lnTo>
                <a:lnTo>
                  <a:pt x="8" y="249"/>
                </a:lnTo>
                <a:lnTo>
                  <a:pt x="10" y="249"/>
                </a:lnTo>
                <a:lnTo>
                  <a:pt x="12" y="247"/>
                </a:lnTo>
                <a:lnTo>
                  <a:pt x="15" y="247"/>
                </a:lnTo>
                <a:lnTo>
                  <a:pt x="17" y="245"/>
                </a:lnTo>
                <a:lnTo>
                  <a:pt x="21" y="243"/>
                </a:lnTo>
                <a:lnTo>
                  <a:pt x="27" y="241"/>
                </a:lnTo>
                <a:lnTo>
                  <a:pt x="29" y="239"/>
                </a:lnTo>
                <a:lnTo>
                  <a:pt x="29" y="235"/>
                </a:lnTo>
                <a:lnTo>
                  <a:pt x="29" y="232"/>
                </a:lnTo>
                <a:lnTo>
                  <a:pt x="29" y="228"/>
                </a:lnTo>
                <a:lnTo>
                  <a:pt x="29" y="224"/>
                </a:lnTo>
                <a:lnTo>
                  <a:pt x="27" y="222"/>
                </a:lnTo>
                <a:lnTo>
                  <a:pt x="27" y="220"/>
                </a:lnTo>
                <a:lnTo>
                  <a:pt x="29" y="216"/>
                </a:lnTo>
                <a:lnTo>
                  <a:pt x="31" y="209"/>
                </a:lnTo>
                <a:lnTo>
                  <a:pt x="31" y="201"/>
                </a:lnTo>
                <a:lnTo>
                  <a:pt x="31" y="197"/>
                </a:lnTo>
                <a:lnTo>
                  <a:pt x="33" y="195"/>
                </a:lnTo>
                <a:lnTo>
                  <a:pt x="35" y="186"/>
                </a:lnTo>
                <a:lnTo>
                  <a:pt x="36" y="182"/>
                </a:lnTo>
                <a:lnTo>
                  <a:pt x="36" y="176"/>
                </a:lnTo>
                <a:lnTo>
                  <a:pt x="36" y="172"/>
                </a:lnTo>
                <a:lnTo>
                  <a:pt x="36" y="165"/>
                </a:lnTo>
                <a:lnTo>
                  <a:pt x="36" y="163"/>
                </a:lnTo>
                <a:lnTo>
                  <a:pt x="38" y="163"/>
                </a:lnTo>
                <a:lnTo>
                  <a:pt x="38" y="161"/>
                </a:lnTo>
                <a:lnTo>
                  <a:pt x="36" y="157"/>
                </a:lnTo>
                <a:lnTo>
                  <a:pt x="36" y="149"/>
                </a:lnTo>
                <a:lnTo>
                  <a:pt x="36" y="147"/>
                </a:lnTo>
                <a:lnTo>
                  <a:pt x="36" y="144"/>
                </a:lnTo>
                <a:lnTo>
                  <a:pt x="36" y="138"/>
                </a:lnTo>
                <a:lnTo>
                  <a:pt x="38" y="132"/>
                </a:lnTo>
                <a:lnTo>
                  <a:pt x="40" y="128"/>
                </a:lnTo>
                <a:lnTo>
                  <a:pt x="42" y="121"/>
                </a:lnTo>
                <a:lnTo>
                  <a:pt x="42" y="115"/>
                </a:lnTo>
                <a:lnTo>
                  <a:pt x="42" y="113"/>
                </a:lnTo>
                <a:lnTo>
                  <a:pt x="42" y="107"/>
                </a:lnTo>
                <a:lnTo>
                  <a:pt x="42" y="105"/>
                </a:lnTo>
                <a:lnTo>
                  <a:pt x="44" y="102"/>
                </a:lnTo>
                <a:lnTo>
                  <a:pt x="46" y="100"/>
                </a:lnTo>
                <a:lnTo>
                  <a:pt x="48" y="96"/>
                </a:lnTo>
                <a:lnTo>
                  <a:pt x="48" y="94"/>
                </a:lnTo>
                <a:lnTo>
                  <a:pt x="50" y="90"/>
                </a:lnTo>
                <a:lnTo>
                  <a:pt x="50" y="88"/>
                </a:lnTo>
                <a:lnTo>
                  <a:pt x="52" y="84"/>
                </a:lnTo>
                <a:lnTo>
                  <a:pt x="54" y="83"/>
                </a:lnTo>
                <a:lnTo>
                  <a:pt x="52" y="81"/>
                </a:lnTo>
                <a:lnTo>
                  <a:pt x="54" y="79"/>
                </a:lnTo>
                <a:lnTo>
                  <a:pt x="56" y="77"/>
                </a:lnTo>
                <a:lnTo>
                  <a:pt x="58" y="77"/>
                </a:lnTo>
                <a:lnTo>
                  <a:pt x="59" y="77"/>
                </a:lnTo>
                <a:lnTo>
                  <a:pt x="61" y="75"/>
                </a:lnTo>
                <a:lnTo>
                  <a:pt x="63" y="73"/>
                </a:lnTo>
                <a:lnTo>
                  <a:pt x="67" y="71"/>
                </a:lnTo>
                <a:lnTo>
                  <a:pt x="69" y="73"/>
                </a:lnTo>
                <a:lnTo>
                  <a:pt x="71" y="73"/>
                </a:lnTo>
                <a:lnTo>
                  <a:pt x="73" y="73"/>
                </a:lnTo>
                <a:lnTo>
                  <a:pt x="77" y="73"/>
                </a:lnTo>
                <a:lnTo>
                  <a:pt x="79" y="73"/>
                </a:lnTo>
                <a:lnTo>
                  <a:pt x="81" y="73"/>
                </a:lnTo>
                <a:lnTo>
                  <a:pt x="83" y="73"/>
                </a:lnTo>
                <a:lnTo>
                  <a:pt x="84" y="73"/>
                </a:lnTo>
                <a:lnTo>
                  <a:pt x="84" y="71"/>
                </a:lnTo>
                <a:lnTo>
                  <a:pt x="88" y="69"/>
                </a:lnTo>
                <a:lnTo>
                  <a:pt x="90" y="67"/>
                </a:lnTo>
                <a:lnTo>
                  <a:pt x="92" y="67"/>
                </a:lnTo>
                <a:lnTo>
                  <a:pt x="100" y="61"/>
                </a:lnTo>
                <a:lnTo>
                  <a:pt x="102" y="60"/>
                </a:lnTo>
                <a:lnTo>
                  <a:pt x="106" y="58"/>
                </a:lnTo>
                <a:lnTo>
                  <a:pt x="106" y="56"/>
                </a:lnTo>
                <a:lnTo>
                  <a:pt x="107" y="54"/>
                </a:lnTo>
                <a:lnTo>
                  <a:pt x="109" y="50"/>
                </a:lnTo>
                <a:lnTo>
                  <a:pt x="111" y="50"/>
                </a:lnTo>
                <a:lnTo>
                  <a:pt x="113" y="48"/>
                </a:lnTo>
                <a:lnTo>
                  <a:pt x="121" y="40"/>
                </a:lnTo>
                <a:lnTo>
                  <a:pt x="123" y="39"/>
                </a:lnTo>
                <a:lnTo>
                  <a:pt x="129" y="39"/>
                </a:lnTo>
                <a:lnTo>
                  <a:pt x="138" y="40"/>
                </a:lnTo>
                <a:lnTo>
                  <a:pt x="144" y="39"/>
                </a:lnTo>
                <a:lnTo>
                  <a:pt x="146" y="39"/>
                </a:lnTo>
                <a:lnTo>
                  <a:pt x="154" y="39"/>
                </a:lnTo>
                <a:lnTo>
                  <a:pt x="159" y="37"/>
                </a:lnTo>
                <a:lnTo>
                  <a:pt x="161" y="35"/>
                </a:lnTo>
                <a:lnTo>
                  <a:pt x="167" y="31"/>
                </a:lnTo>
                <a:lnTo>
                  <a:pt x="171" y="25"/>
                </a:lnTo>
                <a:lnTo>
                  <a:pt x="173" y="23"/>
                </a:lnTo>
                <a:lnTo>
                  <a:pt x="173" y="21"/>
                </a:lnTo>
                <a:lnTo>
                  <a:pt x="180" y="18"/>
                </a:lnTo>
                <a:lnTo>
                  <a:pt x="184" y="16"/>
                </a:lnTo>
                <a:lnTo>
                  <a:pt x="196" y="10"/>
                </a:lnTo>
                <a:lnTo>
                  <a:pt x="203" y="8"/>
                </a:lnTo>
                <a:lnTo>
                  <a:pt x="207" y="8"/>
                </a:lnTo>
                <a:lnTo>
                  <a:pt x="209" y="8"/>
                </a:lnTo>
                <a:lnTo>
                  <a:pt x="213" y="8"/>
                </a:lnTo>
                <a:lnTo>
                  <a:pt x="217" y="6"/>
                </a:lnTo>
                <a:lnTo>
                  <a:pt x="221" y="4"/>
                </a:lnTo>
                <a:lnTo>
                  <a:pt x="225" y="2"/>
                </a:lnTo>
                <a:lnTo>
                  <a:pt x="225" y="0"/>
                </a:lnTo>
                <a:lnTo>
                  <a:pt x="227" y="0"/>
                </a:lnTo>
                <a:lnTo>
                  <a:pt x="238" y="0"/>
                </a:lnTo>
                <a:lnTo>
                  <a:pt x="244" y="2"/>
                </a:lnTo>
                <a:lnTo>
                  <a:pt x="248" y="2"/>
                </a:lnTo>
                <a:lnTo>
                  <a:pt x="251" y="2"/>
                </a:lnTo>
                <a:lnTo>
                  <a:pt x="261" y="4"/>
                </a:lnTo>
                <a:lnTo>
                  <a:pt x="267" y="6"/>
                </a:lnTo>
                <a:lnTo>
                  <a:pt x="269" y="6"/>
                </a:lnTo>
                <a:lnTo>
                  <a:pt x="274" y="6"/>
                </a:lnTo>
                <a:lnTo>
                  <a:pt x="278" y="6"/>
                </a:lnTo>
                <a:lnTo>
                  <a:pt x="282" y="6"/>
                </a:lnTo>
                <a:lnTo>
                  <a:pt x="290" y="4"/>
                </a:lnTo>
                <a:lnTo>
                  <a:pt x="292" y="4"/>
                </a:lnTo>
                <a:lnTo>
                  <a:pt x="296" y="6"/>
                </a:lnTo>
                <a:lnTo>
                  <a:pt x="299" y="8"/>
                </a:lnTo>
                <a:lnTo>
                  <a:pt x="301" y="10"/>
                </a:lnTo>
                <a:lnTo>
                  <a:pt x="303" y="12"/>
                </a:lnTo>
                <a:lnTo>
                  <a:pt x="307" y="12"/>
                </a:lnTo>
                <a:lnTo>
                  <a:pt x="313" y="14"/>
                </a:lnTo>
                <a:lnTo>
                  <a:pt x="317" y="14"/>
                </a:lnTo>
                <a:lnTo>
                  <a:pt x="319" y="14"/>
                </a:lnTo>
                <a:lnTo>
                  <a:pt x="322" y="14"/>
                </a:lnTo>
                <a:lnTo>
                  <a:pt x="326" y="10"/>
                </a:lnTo>
                <a:lnTo>
                  <a:pt x="330" y="10"/>
                </a:lnTo>
                <a:lnTo>
                  <a:pt x="330" y="12"/>
                </a:lnTo>
                <a:lnTo>
                  <a:pt x="330" y="14"/>
                </a:lnTo>
                <a:lnTo>
                  <a:pt x="328" y="19"/>
                </a:lnTo>
                <a:lnTo>
                  <a:pt x="328" y="31"/>
                </a:lnTo>
                <a:lnTo>
                  <a:pt x="330" y="37"/>
                </a:lnTo>
                <a:lnTo>
                  <a:pt x="336" y="40"/>
                </a:lnTo>
                <a:lnTo>
                  <a:pt x="338" y="46"/>
                </a:lnTo>
                <a:lnTo>
                  <a:pt x="340" y="50"/>
                </a:lnTo>
                <a:lnTo>
                  <a:pt x="342" y="56"/>
                </a:lnTo>
                <a:lnTo>
                  <a:pt x="342" y="60"/>
                </a:lnTo>
                <a:lnTo>
                  <a:pt x="342" y="69"/>
                </a:lnTo>
                <a:lnTo>
                  <a:pt x="340" y="75"/>
                </a:lnTo>
                <a:lnTo>
                  <a:pt x="338" y="77"/>
                </a:lnTo>
                <a:lnTo>
                  <a:pt x="338" y="81"/>
                </a:lnTo>
                <a:lnTo>
                  <a:pt x="332" y="79"/>
                </a:lnTo>
                <a:lnTo>
                  <a:pt x="332" y="81"/>
                </a:lnTo>
                <a:lnTo>
                  <a:pt x="330" y="81"/>
                </a:lnTo>
                <a:lnTo>
                  <a:pt x="330" y="86"/>
                </a:lnTo>
                <a:lnTo>
                  <a:pt x="330" y="90"/>
                </a:lnTo>
                <a:lnTo>
                  <a:pt x="330" y="94"/>
                </a:lnTo>
                <a:lnTo>
                  <a:pt x="328" y="96"/>
                </a:lnTo>
                <a:lnTo>
                  <a:pt x="326" y="98"/>
                </a:lnTo>
                <a:lnTo>
                  <a:pt x="326" y="100"/>
                </a:lnTo>
                <a:lnTo>
                  <a:pt x="326" y="102"/>
                </a:lnTo>
                <a:lnTo>
                  <a:pt x="326" y="104"/>
                </a:lnTo>
                <a:lnTo>
                  <a:pt x="324" y="111"/>
                </a:lnTo>
                <a:lnTo>
                  <a:pt x="326" y="117"/>
                </a:lnTo>
                <a:lnTo>
                  <a:pt x="326" y="123"/>
                </a:lnTo>
                <a:lnTo>
                  <a:pt x="328" y="132"/>
                </a:lnTo>
                <a:lnTo>
                  <a:pt x="328" y="134"/>
                </a:lnTo>
                <a:lnTo>
                  <a:pt x="328" y="136"/>
                </a:lnTo>
                <a:lnTo>
                  <a:pt x="326" y="138"/>
                </a:lnTo>
                <a:lnTo>
                  <a:pt x="326" y="142"/>
                </a:lnTo>
                <a:lnTo>
                  <a:pt x="326" y="146"/>
                </a:lnTo>
                <a:lnTo>
                  <a:pt x="326" y="149"/>
                </a:lnTo>
                <a:lnTo>
                  <a:pt x="328" y="153"/>
                </a:lnTo>
                <a:lnTo>
                  <a:pt x="328" y="159"/>
                </a:lnTo>
                <a:lnTo>
                  <a:pt x="328" y="168"/>
                </a:lnTo>
                <a:lnTo>
                  <a:pt x="328" y="172"/>
                </a:lnTo>
                <a:lnTo>
                  <a:pt x="330" y="176"/>
                </a:lnTo>
                <a:lnTo>
                  <a:pt x="334" y="182"/>
                </a:lnTo>
                <a:lnTo>
                  <a:pt x="334" y="186"/>
                </a:lnTo>
                <a:lnTo>
                  <a:pt x="334" y="188"/>
                </a:lnTo>
                <a:lnTo>
                  <a:pt x="336" y="190"/>
                </a:lnTo>
                <a:lnTo>
                  <a:pt x="338" y="193"/>
                </a:lnTo>
                <a:lnTo>
                  <a:pt x="342" y="201"/>
                </a:lnTo>
                <a:lnTo>
                  <a:pt x="342" y="207"/>
                </a:lnTo>
                <a:lnTo>
                  <a:pt x="342" y="211"/>
                </a:lnTo>
                <a:lnTo>
                  <a:pt x="342" y="214"/>
                </a:lnTo>
              </a:path>
            </a:pathLst>
          </a:custGeom>
          <a:solidFill>
            <a:srgbClr val="006666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78" name="Freeform 488"/>
          <p:cNvSpPr>
            <a:spLocks/>
          </p:cNvSpPr>
          <p:nvPr/>
        </p:nvSpPr>
        <p:spPr bwMode="auto">
          <a:xfrm>
            <a:off x="5700713" y="4270087"/>
            <a:ext cx="628650" cy="438727"/>
          </a:xfrm>
          <a:custGeom>
            <a:avLst/>
            <a:gdLst>
              <a:gd name="T0" fmla="*/ 2147483647 w 572"/>
              <a:gd name="T1" fmla="*/ 2147483647 h 304"/>
              <a:gd name="T2" fmla="*/ 2147483647 w 572"/>
              <a:gd name="T3" fmla="*/ 2147483647 h 304"/>
              <a:gd name="T4" fmla="*/ 2147483647 w 572"/>
              <a:gd name="T5" fmla="*/ 2147483647 h 304"/>
              <a:gd name="T6" fmla="*/ 2147483647 w 572"/>
              <a:gd name="T7" fmla="*/ 2147483647 h 304"/>
              <a:gd name="T8" fmla="*/ 2147483647 w 572"/>
              <a:gd name="T9" fmla="*/ 2147483647 h 304"/>
              <a:gd name="T10" fmla="*/ 2147483647 w 572"/>
              <a:gd name="T11" fmla="*/ 2147483647 h 304"/>
              <a:gd name="T12" fmla="*/ 2147483647 w 572"/>
              <a:gd name="T13" fmla="*/ 2147483647 h 304"/>
              <a:gd name="T14" fmla="*/ 2147483647 w 572"/>
              <a:gd name="T15" fmla="*/ 2147483647 h 304"/>
              <a:gd name="T16" fmla="*/ 2147483647 w 572"/>
              <a:gd name="T17" fmla="*/ 2147483647 h 304"/>
              <a:gd name="T18" fmla="*/ 2147483647 w 572"/>
              <a:gd name="T19" fmla="*/ 2147483647 h 304"/>
              <a:gd name="T20" fmla="*/ 2147483647 w 572"/>
              <a:gd name="T21" fmla="*/ 2147483647 h 304"/>
              <a:gd name="T22" fmla="*/ 2147483647 w 572"/>
              <a:gd name="T23" fmla="*/ 2147483647 h 304"/>
              <a:gd name="T24" fmla="*/ 2147483647 w 572"/>
              <a:gd name="T25" fmla="*/ 2147483647 h 304"/>
              <a:gd name="T26" fmla="*/ 2147483647 w 572"/>
              <a:gd name="T27" fmla="*/ 2147483647 h 304"/>
              <a:gd name="T28" fmla="*/ 2147483647 w 572"/>
              <a:gd name="T29" fmla="*/ 2147483647 h 304"/>
              <a:gd name="T30" fmla="*/ 2147483647 w 572"/>
              <a:gd name="T31" fmla="*/ 2147483647 h 304"/>
              <a:gd name="T32" fmla="*/ 2147483647 w 572"/>
              <a:gd name="T33" fmla="*/ 2147483647 h 304"/>
              <a:gd name="T34" fmla="*/ 2147483647 w 572"/>
              <a:gd name="T35" fmla="*/ 2147483647 h 304"/>
              <a:gd name="T36" fmla="*/ 2147483647 w 572"/>
              <a:gd name="T37" fmla="*/ 2147483647 h 304"/>
              <a:gd name="T38" fmla="*/ 2147483647 w 572"/>
              <a:gd name="T39" fmla="*/ 2147483647 h 304"/>
              <a:gd name="T40" fmla="*/ 2147483647 w 572"/>
              <a:gd name="T41" fmla="*/ 0 h 304"/>
              <a:gd name="T42" fmla="*/ 2147483647 w 572"/>
              <a:gd name="T43" fmla="*/ 2147483647 h 304"/>
              <a:gd name="T44" fmla="*/ 2147483647 w 572"/>
              <a:gd name="T45" fmla="*/ 2147483647 h 304"/>
              <a:gd name="T46" fmla="*/ 2147483647 w 572"/>
              <a:gd name="T47" fmla="*/ 2147483647 h 304"/>
              <a:gd name="T48" fmla="*/ 2147483647 w 572"/>
              <a:gd name="T49" fmla="*/ 2147483647 h 304"/>
              <a:gd name="T50" fmla="*/ 2147483647 w 572"/>
              <a:gd name="T51" fmla="*/ 2147483647 h 304"/>
              <a:gd name="T52" fmla="*/ 2147483647 w 572"/>
              <a:gd name="T53" fmla="*/ 2147483647 h 304"/>
              <a:gd name="T54" fmla="*/ 2147483647 w 572"/>
              <a:gd name="T55" fmla="*/ 2147483647 h 304"/>
              <a:gd name="T56" fmla="*/ 2147483647 w 572"/>
              <a:gd name="T57" fmla="*/ 2147483647 h 304"/>
              <a:gd name="T58" fmla="*/ 2147483647 w 572"/>
              <a:gd name="T59" fmla="*/ 2147483647 h 304"/>
              <a:gd name="T60" fmla="*/ 2147483647 w 572"/>
              <a:gd name="T61" fmla="*/ 2147483647 h 304"/>
              <a:gd name="T62" fmla="*/ 2147483647 w 572"/>
              <a:gd name="T63" fmla="*/ 2147483647 h 304"/>
              <a:gd name="T64" fmla="*/ 2147483647 w 572"/>
              <a:gd name="T65" fmla="*/ 2147483647 h 304"/>
              <a:gd name="T66" fmla="*/ 2147483647 w 572"/>
              <a:gd name="T67" fmla="*/ 2147483647 h 304"/>
              <a:gd name="T68" fmla="*/ 2147483647 w 572"/>
              <a:gd name="T69" fmla="*/ 2147483647 h 304"/>
              <a:gd name="T70" fmla="*/ 2147483647 w 572"/>
              <a:gd name="T71" fmla="*/ 2147483647 h 304"/>
              <a:gd name="T72" fmla="*/ 2147483647 w 572"/>
              <a:gd name="T73" fmla="*/ 2147483647 h 304"/>
              <a:gd name="T74" fmla="*/ 2147483647 w 572"/>
              <a:gd name="T75" fmla="*/ 2147483647 h 304"/>
              <a:gd name="T76" fmla="*/ 2147483647 w 572"/>
              <a:gd name="T77" fmla="*/ 2147483647 h 304"/>
              <a:gd name="T78" fmla="*/ 2147483647 w 572"/>
              <a:gd name="T79" fmla="*/ 2147483647 h 304"/>
              <a:gd name="T80" fmla="*/ 2147483647 w 572"/>
              <a:gd name="T81" fmla="*/ 2147483647 h 304"/>
              <a:gd name="T82" fmla="*/ 2147483647 w 572"/>
              <a:gd name="T83" fmla="*/ 2147483647 h 304"/>
              <a:gd name="T84" fmla="*/ 2147483647 w 572"/>
              <a:gd name="T85" fmla="*/ 2147483647 h 304"/>
              <a:gd name="T86" fmla="*/ 2147483647 w 572"/>
              <a:gd name="T87" fmla="*/ 2147483647 h 304"/>
              <a:gd name="T88" fmla="*/ 2147483647 w 572"/>
              <a:gd name="T89" fmla="*/ 2147483647 h 304"/>
              <a:gd name="T90" fmla="*/ 2147483647 w 572"/>
              <a:gd name="T91" fmla="*/ 2147483647 h 304"/>
              <a:gd name="T92" fmla="*/ 2147483647 w 572"/>
              <a:gd name="T93" fmla="*/ 2147483647 h 304"/>
              <a:gd name="T94" fmla="*/ 2147483647 w 572"/>
              <a:gd name="T95" fmla="*/ 2147483647 h 304"/>
              <a:gd name="T96" fmla="*/ 2147483647 w 572"/>
              <a:gd name="T97" fmla="*/ 2147483647 h 304"/>
              <a:gd name="T98" fmla="*/ 2147483647 w 572"/>
              <a:gd name="T99" fmla="*/ 2147483647 h 304"/>
              <a:gd name="T100" fmla="*/ 2147483647 w 572"/>
              <a:gd name="T101" fmla="*/ 2147483647 h 304"/>
              <a:gd name="T102" fmla="*/ 2147483647 w 572"/>
              <a:gd name="T103" fmla="*/ 2147483647 h 304"/>
              <a:gd name="T104" fmla="*/ 2147483647 w 572"/>
              <a:gd name="T105" fmla="*/ 2147483647 h 304"/>
              <a:gd name="T106" fmla="*/ 2147483647 w 572"/>
              <a:gd name="T107" fmla="*/ 2147483647 h 304"/>
              <a:gd name="T108" fmla="*/ 2147483647 w 572"/>
              <a:gd name="T109" fmla="*/ 2147483647 h 304"/>
              <a:gd name="T110" fmla="*/ 2147483647 w 572"/>
              <a:gd name="T111" fmla="*/ 2147483647 h 304"/>
              <a:gd name="T112" fmla="*/ 2147483647 w 572"/>
              <a:gd name="T113" fmla="*/ 2147483647 h 304"/>
              <a:gd name="T114" fmla="*/ 2147483647 w 572"/>
              <a:gd name="T115" fmla="*/ 2147483647 h 304"/>
              <a:gd name="T116" fmla="*/ 2147483647 w 572"/>
              <a:gd name="T117" fmla="*/ 2147483647 h 304"/>
              <a:gd name="T118" fmla="*/ 2147483647 w 572"/>
              <a:gd name="T119" fmla="*/ 2147483647 h 304"/>
              <a:gd name="T120" fmla="*/ 2147483647 w 572"/>
              <a:gd name="T121" fmla="*/ 2147483647 h 3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72"/>
              <a:gd name="T184" fmla="*/ 0 h 304"/>
              <a:gd name="T185" fmla="*/ 572 w 572"/>
              <a:gd name="T186" fmla="*/ 304 h 3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72" h="304">
                <a:moveTo>
                  <a:pt x="246" y="294"/>
                </a:moveTo>
                <a:lnTo>
                  <a:pt x="242" y="294"/>
                </a:lnTo>
                <a:lnTo>
                  <a:pt x="236" y="292"/>
                </a:lnTo>
                <a:lnTo>
                  <a:pt x="234" y="290"/>
                </a:lnTo>
                <a:lnTo>
                  <a:pt x="230" y="288"/>
                </a:lnTo>
                <a:lnTo>
                  <a:pt x="227" y="288"/>
                </a:lnTo>
                <a:lnTo>
                  <a:pt x="223" y="288"/>
                </a:lnTo>
                <a:lnTo>
                  <a:pt x="221" y="292"/>
                </a:lnTo>
                <a:lnTo>
                  <a:pt x="215" y="296"/>
                </a:lnTo>
                <a:lnTo>
                  <a:pt x="209" y="298"/>
                </a:lnTo>
                <a:lnTo>
                  <a:pt x="205" y="298"/>
                </a:lnTo>
                <a:lnTo>
                  <a:pt x="200" y="298"/>
                </a:lnTo>
                <a:lnTo>
                  <a:pt x="198" y="298"/>
                </a:lnTo>
                <a:lnTo>
                  <a:pt x="196" y="296"/>
                </a:lnTo>
                <a:lnTo>
                  <a:pt x="192" y="294"/>
                </a:lnTo>
                <a:lnTo>
                  <a:pt x="190" y="292"/>
                </a:lnTo>
                <a:lnTo>
                  <a:pt x="188" y="292"/>
                </a:lnTo>
                <a:lnTo>
                  <a:pt x="186" y="277"/>
                </a:lnTo>
                <a:lnTo>
                  <a:pt x="184" y="269"/>
                </a:lnTo>
                <a:lnTo>
                  <a:pt x="181" y="263"/>
                </a:lnTo>
                <a:lnTo>
                  <a:pt x="179" y="256"/>
                </a:lnTo>
                <a:lnTo>
                  <a:pt x="179" y="254"/>
                </a:lnTo>
                <a:lnTo>
                  <a:pt x="177" y="250"/>
                </a:lnTo>
                <a:lnTo>
                  <a:pt x="175" y="246"/>
                </a:lnTo>
                <a:lnTo>
                  <a:pt x="173" y="241"/>
                </a:lnTo>
                <a:lnTo>
                  <a:pt x="171" y="239"/>
                </a:lnTo>
                <a:lnTo>
                  <a:pt x="165" y="235"/>
                </a:lnTo>
                <a:lnTo>
                  <a:pt x="157" y="231"/>
                </a:lnTo>
                <a:lnTo>
                  <a:pt x="144" y="221"/>
                </a:lnTo>
                <a:lnTo>
                  <a:pt x="140" y="221"/>
                </a:lnTo>
                <a:lnTo>
                  <a:pt x="136" y="220"/>
                </a:lnTo>
                <a:lnTo>
                  <a:pt x="127" y="216"/>
                </a:lnTo>
                <a:lnTo>
                  <a:pt x="117" y="216"/>
                </a:lnTo>
                <a:lnTo>
                  <a:pt x="115" y="216"/>
                </a:lnTo>
                <a:lnTo>
                  <a:pt x="106" y="216"/>
                </a:lnTo>
                <a:lnTo>
                  <a:pt x="96" y="216"/>
                </a:lnTo>
                <a:lnTo>
                  <a:pt x="88" y="216"/>
                </a:lnTo>
                <a:lnTo>
                  <a:pt x="85" y="216"/>
                </a:lnTo>
                <a:lnTo>
                  <a:pt x="83" y="216"/>
                </a:lnTo>
                <a:lnTo>
                  <a:pt x="81" y="214"/>
                </a:lnTo>
                <a:lnTo>
                  <a:pt x="81" y="212"/>
                </a:lnTo>
                <a:lnTo>
                  <a:pt x="77" y="208"/>
                </a:lnTo>
                <a:lnTo>
                  <a:pt x="73" y="202"/>
                </a:lnTo>
                <a:lnTo>
                  <a:pt x="71" y="200"/>
                </a:lnTo>
                <a:lnTo>
                  <a:pt x="65" y="193"/>
                </a:lnTo>
                <a:lnTo>
                  <a:pt x="61" y="191"/>
                </a:lnTo>
                <a:lnTo>
                  <a:pt x="58" y="189"/>
                </a:lnTo>
                <a:lnTo>
                  <a:pt x="52" y="187"/>
                </a:lnTo>
                <a:lnTo>
                  <a:pt x="50" y="183"/>
                </a:lnTo>
                <a:lnTo>
                  <a:pt x="48" y="177"/>
                </a:lnTo>
                <a:lnTo>
                  <a:pt x="46" y="176"/>
                </a:lnTo>
                <a:lnTo>
                  <a:pt x="44" y="176"/>
                </a:lnTo>
                <a:lnTo>
                  <a:pt x="42" y="176"/>
                </a:lnTo>
                <a:lnTo>
                  <a:pt x="42" y="174"/>
                </a:lnTo>
                <a:lnTo>
                  <a:pt x="40" y="174"/>
                </a:lnTo>
                <a:lnTo>
                  <a:pt x="40" y="170"/>
                </a:lnTo>
                <a:lnTo>
                  <a:pt x="40" y="168"/>
                </a:lnTo>
                <a:lnTo>
                  <a:pt x="38" y="166"/>
                </a:lnTo>
                <a:lnTo>
                  <a:pt x="38" y="164"/>
                </a:lnTo>
                <a:lnTo>
                  <a:pt x="38" y="162"/>
                </a:lnTo>
                <a:lnTo>
                  <a:pt x="37" y="158"/>
                </a:lnTo>
                <a:lnTo>
                  <a:pt x="37" y="156"/>
                </a:lnTo>
                <a:lnTo>
                  <a:pt x="37" y="155"/>
                </a:lnTo>
                <a:lnTo>
                  <a:pt x="35" y="153"/>
                </a:lnTo>
                <a:lnTo>
                  <a:pt x="33" y="151"/>
                </a:lnTo>
                <a:lnTo>
                  <a:pt x="31" y="149"/>
                </a:lnTo>
                <a:lnTo>
                  <a:pt x="29" y="149"/>
                </a:lnTo>
                <a:lnTo>
                  <a:pt x="27" y="149"/>
                </a:lnTo>
                <a:lnTo>
                  <a:pt x="25" y="149"/>
                </a:lnTo>
                <a:lnTo>
                  <a:pt x="23" y="149"/>
                </a:lnTo>
                <a:lnTo>
                  <a:pt x="21" y="149"/>
                </a:lnTo>
                <a:lnTo>
                  <a:pt x="17" y="145"/>
                </a:lnTo>
                <a:lnTo>
                  <a:pt x="15" y="145"/>
                </a:lnTo>
                <a:lnTo>
                  <a:pt x="14" y="145"/>
                </a:lnTo>
                <a:lnTo>
                  <a:pt x="8" y="145"/>
                </a:lnTo>
                <a:lnTo>
                  <a:pt x="6" y="145"/>
                </a:lnTo>
                <a:lnTo>
                  <a:pt x="6" y="143"/>
                </a:lnTo>
                <a:lnTo>
                  <a:pt x="4" y="141"/>
                </a:lnTo>
                <a:lnTo>
                  <a:pt x="2" y="139"/>
                </a:lnTo>
                <a:lnTo>
                  <a:pt x="0" y="135"/>
                </a:lnTo>
                <a:lnTo>
                  <a:pt x="0" y="128"/>
                </a:lnTo>
                <a:lnTo>
                  <a:pt x="8" y="124"/>
                </a:lnTo>
                <a:lnTo>
                  <a:pt x="12" y="124"/>
                </a:lnTo>
                <a:lnTo>
                  <a:pt x="15" y="126"/>
                </a:lnTo>
                <a:lnTo>
                  <a:pt x="19" y="126"/>
                </a:lnTo>
                <a:lnTo>
                  <a:pt x="23" y="128"/>
                </a:lnTo>
                <a:lnTo>
                  <a:pt x="25" y="128"/>
                </a:lnTo>
                <a:lnTo>
                  <a:pt x="31" y="128"/>
                </a:lnTo>
                <a:lnTo>
                  <a:pt x="33" y="128"/>
                </a:lnTo>
                <a:lnTo>
                  <a:pt x="33" y="126"/>
                </a:lnTo>
                <a:lnTo>
                  <a:pt x="35" y="126"/>
                </a:lnTo>
                <a:lnTo>
                  <a:pt x="35" y="122"/>
                </a:lnTo>
                <a:lnTo>
                  <a:pt x="35" y="116"/>
                </a:lnTo>
                <a:lnTo>
                  <a:pt x="35" y="111"/>
                </a:lnTo>
                <a:lnTo>
                  <a:pt x="37" y="105"/>
                </a:lnTo>
                <a:lnTo>
                  <a:pt x="37" y="103"/>
                </a:lnTo>
                <a:lnTo>
                  <a:pt x="40" y="99"/>
                </a:lnTo>
                <a:lnTo>
                  <a:pt x="44" y="97"/>
                </a:lnTo>
                <a:lnTo>
                  <a:pt x="46" y="95"/>
                </a:lnTo>
                <a:lnTo>
                  <a:pt x="50" y="95"/>
                </a:lnTo>
                <a:lnTo>
                  <a:pt x="56" y="93"/>
                </a:lnTo>
                <a:lnTo>
                  <a:pt x="61" y="90"/>
                </a:lnTo>
                <a:lnTo>
                  <a:pt x="65" y="88"/>
                </a:lnTo>
                <a:lnTo>
                  <a:pt x="71" y="86"/>
                </a:lnTo>
                <a:lnTo>
                  <a:pt x="81" y="82"/>
                </a:lnTo>
                <a:lnTo>
                  <a:pt x="85" y="78"/>
                </a:lnTo>
                <a:lnTo>
                  <a:pt x="86" y="76"/>
                </a:lnTo>
                <a:lnTo>
                  <a:pt x="88" y="74"/>
                </a:lnTo>
                <a:lnTo>
                  <a:pt x="90" y="70"/>
                </a:lnTo>
                <a:lnTo>
                  <a:pt x="92" y="67"/>
                </a:lnTo>
                <a:lnTo>
                  <a:pt x="94" y="67"/>
                </a:lnTo>
                <a:lnTo>
                  <a:pt x="98" y="63"/>
                </a:lnTo>
                <a:lnTo>
                  <a:pt x="100" y="61"/>
                </a:lnTo>
                <a:lnTo>
                  <a:pt x="100" y="59"/>
                </a:lnTo>
                <a:lnTo>
                  <a:pt x="104" y="51"/>
                </a:lnTo>
                <a:lnTo>
                  <a:pt x="106" y="48"/>
                </a:lnTo>
                <a:lnTo>
                  <a:pt x="113" y="38"/>
                </a:lnTo>
                <a:lnTo>
                  <a:pt x="117" y="34"/>
                </a:lnTo>
                <a:lnTo>
                  <a:pt x="119" y="34"/>
                </a:lnTo>
                <a:lnTo>
                  <a:pt x="119" y="32"/>
                </a:lnTo>
                <a:lnTo>
                  <a:pt x="119" y="27"/>
                </a:lnTo>
                <a:lnTo>
                  <a:pt x="119" y="23"/>
                </a:lnTo>
                <a:lnTo>
                  <a:pt x="117" y="19"/>
                </a:lnTo>
                <a:lnTo>
                  <a:pt x="115" y="15"/>
                </a:lnTo>
                <a:lnTo>
                  <a:pt x="113" y="11"/>
                </a:lnTo>
                <a:lnTo>
                  <a:pt x="111" y="9"/>
                </a:lnTo>
                <a:lnTo>
                  <a:pt x="111" y="7"/>
                </a:lnTo>
                <a:lnTo>
                  <a:pt x="111" y="2"/>
                </a:lnTo>
                <a:lnTo>
                  <a:pt x="111" y="0"/>
                </a:lnTo>
                <a:lnTo>
                  <a:pt x="113" y="0"/>
                </a:lnTo>
                <a:lnTo>
                  <a:pt x="115" y="0"/>
                </a:lnTo>
                <a:lnTo>
                  <a:pt x="117" y="0"/>
                </a:lnTo>
                <a:lnTo>
                  <a:pt x="121" y="2"/>
                </a:lnTo>
                <a:lnTo>
                  <a:pt x="123" y="4"/>
                </a:lnTo>
                <a:lnTo>
                  <a:pt x="125" y="4"/>
                </a:lnTo>
                <a:lnTo>
                  <a:pt x="127" y="4"/>
                </a:lnTo>
                <a:lnTo>
                  <a:pt x="127" y="6"/>
                </a:lnTo>
                <a:lnTo>
                  <a:pt x="129" y="9"/>
                </a:lnTo>
                <a:lnTo>
                  <a:pt x="131" y="11"/>
                </a:lnTo>
                <a:lnTo>
                  <a:pt x="133" y="13"/>
                </a:lnTo>
                <a:lnTo>
                  <a:pt x="136" y="11"/>
                </a:lnTo>
                <a:lnTo>
                  <a:pt x="142" y="9"/>
                </a:lnTo>
                <a:lnTo>
                  <a:pt x="144" y="7"/>
                </a:lnTo>
                <a:lnTo>
                  <a:pt x="146" y="7"/>
                </a:lnTo>
                <a:lnTo>
                  <a:pt x="148" y="7"/>
                </a:lnTo>
                <a:lnTo>
                  <a:pt x="150" y="7"/>
                </a:lnTo>
                <a:lnTo>
                  <a:pt x="152" y="7"/>
                </a:lnTo>
                <a:lnTo>
                  <a:pt x="154" y="11"/>
                </a:lnTo>
                <a:lnTo>
                  <a:pt x="156" y="13"/>
                </a:lnTo>
                <a:lnTo>
                  <a:pt x="157" y="15"/>
                </a:lnTo>
                <a:lnTo>
                  <a:pt x="159" y="17"/>
                </a:lnTo>
                <a:lnTo>
                  <a:pt x="163" y="17"/>
                </a:lnTo>
                <a:lnTo>
                  <a:pt x="167" y="19"/>
                </a:lnTo>
                <a:lnTo>
                  <a:pt x="169" y="19"/>
                </a:lnTo>
                <a:lnTo>
                  <a:pt x="171" y="19"/>
                </a:lnTo>
                <a:lnTo>
                  <a:pt x="175" y="19"/>
                </a:lnTo>
                <a:lnTo>
                  <a:pt x="177" y="21"/>
                </a:lnTo>
                <a:lnTo>
                  <a:pt x="182" y="23"/>
                </a:lnTo>
                <a:lnTo>
                  <a:pt x="184" y="25"/>
                </a:lnTo>
                <a:lnTo>
                  <a:pt x="190" y="27"/>
                </a:lnTo>
                <a:lnTo>
                  <a:pt x="192" y="27"/>
                </a:lnTo>
                <a:lnTo>
                  <a:pt x="194" y="30"/>
                </a:lnTo>
                <a:lnTo>
                  <a:pt x="196" y="30"/>
                </a:lnTo>
                <a:lnTo>
                  <a:pt x="198" y="32"/>
                </a:lnTo>
                <a:lnTo>
                  <a:pt x="200" y="32"/>
                </a:lnTo>
                <a:lnTo>
                  <a:pt x="202" y="36"/>
                </a:lnTo>
                <a:lnTo>
                  <a:pt x="207" y="40"/>
                </a:lnTo>
                <a:lnTo>
                  <a:pt x="207" y="42"/>
                </a:lnTo>
                <a:lnTo>
                  <a:pt x="209" y="42"/>
                </a:lnTo>
                <a:lnTo>
                  <a:pt x="209" y="44"/>
                </a:lnTo>
                <a:lnTo>
                  <a:pt x="211" y="46"/>
                </a:lnTo>
                <a:lnTo>
                  <a:pt x="215" y="48"/>
                </a:lnTo>
                <a:lnTo>
                  <a:pt x="219" y="49"/>
                </a:lnTo>
                <a:lnTo>
                  <a:pt x="221" y="51"/>
                </a:lnTo>
                <a:lnTo>
                  <a:pt x="223" y="53"/>
                </a:lnTo>
                <a:lnTo>
                  <a:pt x="223" y="57"/>
                </a:lnTo>
                <a:lnTo>
                  <a:pt x="223" y="59"/>
                </a:lnTo>
                <a:lnTo>
                  <a:pt x="223" y="61"/>
                </a:lnTo>
                <a:lnTo>
                  <a:pt x="225" y="63"/>
                </a:lnTo>
                <a:lnTo>
                  <a:pt x="232" y="69"/>
                </a:lnTo>
                <a:lnTo>
                  <a:pt x="238" y="72"/>
                </a:lnTo>
                <a:lnTo>
                  <a:pt x="240" y="74"/>
                </a:lnTo>
                <a:lnTo>
                  <a:pt x="242" y="76"/>
                </a:lnTo>
                <a:lnTo>
                  <a:pt x="244" y="76"/>
                </a:lnTo>
                <a:lnTo>
                  <a:pt x="246" y="76"/>
                </a:lnTo>
                <a:lnTo>
                  <a:pt x="248" y="78"/>
                </a:lnTo>
                <a:lnTo>
                  <a:pt x="250" y="78"/>
                </a:lnTo>
                <a:lnTo>
                  <a:pt x="252" y="86"/>
                </a:lnTo>
                <a:lnTo>
                  <a:pt x="252" y="90"/>
                </a:lnTo>
                <a:lnTo>
                  <a:pt x="253" y="90"/>
                </a:lnTo>
                <a:lnTo>
                  <a:pt x="253" y="92"/>
                </a:lnTo>
                <a:lnTo>
                  <a:pt x="253" y="93"/>
                </a:lnTo>
                <a:lnTo>
                  <a:pt x="253" y="95"/>
                </a:lnTo>
                <a:lnTo>
                  <a:pt x="255" y="97"/>
                </a:lnTo>
                <a:lnTo>
                  <a:pt x="255" y="99"/>
                </a:lnTo>
                <a:lnTo>
                  <a:pt x="259" y="99"/>
                </a:lnTo>
                <a:lnTo>
                  <a:pt x="259" y="101"/>
                </a:lnTo>
                <a:lnTo>
                  <a:pt x="261" y="101"/>
                </a:lnTo>
                <a:lnTo>
                  <a:pt x="265" y="101"/>
                </a:lnTo>
                <a:lnTo>
                  <a:pt x="267" y="103"/>
                </a:lnTo>
                <a:lnTo>
                  <a:pt x="269" y="105"/>
                </a:lnTo>
                <a:lnTo>
                  <a:pt x="273" y="107"/>
                </a:lnTo>
                <a:lnTo>
                  <a:pt x="278" y="109"/>
                </a:lnTo>
                <a:lnTo>
                  <a:pt x="282" y="111"/>
                </a:lnTo>
                <a:lnTo>
                  <a:pt x="284" y="113"/>
                </a:lnTo>
                <a:lnTo>
                  <a:pt x="286" y="113"/>
                </a:lnTo>
                <a:lnTo>
                  <a:pt x="286" y="114"/>
                </a:lnTo>
                <a:lnTo>
                  <a:pt x="286" y="116"/>
                </a:lnTo>
                <a:lnTo>
                  <a:pt x="286" y="120"/>
                </a:lnTo>
                <a:lnTo>
                  <a:pt x="288" y="120"/>
                </a:lnTo>
                <a:lnTo>
                  <a:pt x="288" y="122"/>
                </a:lnTo>
                <a:lnTo>
                  <a:pt x="290" y="126"/>
                </a:lnTo>
                <a:lnTo>
                  <a:pt x="292" y="128"/>
                </a:lnTo>
                <a:lnTo>
                  <a:pt x="294" y="128"/>
                </a:lnTo>
                <a:lnTo>
                  <a:pt x="298" y="132"/>
                </a:lnTo>
                <a:lnTo>
                  <a:pt x="301" y="135"/>
                </a:lnTo>
                <a:lnTo>
                  <a:pt x="305" y="139"/>
                </a:lnTo>
                <a:lnTo>
                  <a:pt x="309" y="143"/>
                </a:lnTo>
                <a:lnTo>
                  <a:pt x="311" y="145"/>
                </a:lnTo>
                <a:lnTo>
                  <a:pt x="313" y="151"/>
                </a:lnTo>
                <a:lnTo>
                  <a:pt x="317" y="155"/>
                </a:lnTo>
                <a:lnTo>
                  <a:pt x="326" y="158"/>
                </a:lnTo>
                <a:lnTo>
                  <a:pt x="328" y="160"/>
                </a:lnTo>
                <a:lnTo>
                  <a:pt x="332" y="162"/>
                </a:lnTo>
                <a:lnTo>
                  <a:pt x="334" y="166"/>
                </a:lnTo>
                <a:lnTo>
                  <a:pt x="336" y="172"/>
                </a:lnTo>
                <a:lnTo>
                  <a:pt x="340" y="174"/>
                </a:lnTo>
                <a:lnTo>
                  <a:pt x="342" y="176"/>
                </a:lnTo>
                <a:lnTo>
                  <a:pt x="344" y="177"/>
                </a:lnTo>
                <a:lnTo>
                  <a:pt x="348" y="179"/>
                </a:lnTo>
                <a:lnTo>
                  <a:pt x="351" y="179"/>
                </a:lnTo>
                <a:lnTo>
                  <a:pt x="353" y="179"/>
                </a:lnTo>
                <a:lnTo>
                  <a:pt x="355" y="181"/>
                </a:lnTo>
                <a:lnTo>
                  <a:pt x="361" y="179"/>
                </a:lnTo>
                <a:lnTo>
                  <a:pt x="363" y="179"/>
                </a:lnTo>
                <a:lnTo>
                  <a:pt x="369" y="181"/>
                </a:lnTo>
                <a:lnTo>
                  <a:pt x="376" y="183"/>
                </a:lnTo>
                <a:lnTo>
                  <a:pt x="384" y="185"/>
                </a:lnTo>
                <a:lnTo>
                  <a:pt x="386" y="185"/>
                </a:lnTo>
                <a:lnTo>
                  <a:pt x="390" y="183"/>
                </a:lnTo>
                <a:lnTo>
                  <a:pt x="396" y="181"/>
                </a:lnTo>
                <a:lnTo>
                  <a:pt x="397" y="179"/>
                </a:lnTo>
                <a:lnTo>
                  <a:pt x="399" y="177"/>
                </a:lnTo>
                <a:lnTo>
                  <a:pt x="401" y="176"/>
                </a:lnTo>
                <a:lnTo>
                  <a:pt x="405" y="176"/>
                </a:lnTo>
                <a:lnTo>
                  <a:pt x="411" y="174"/>
                </a:lnTo>
                <a:lnTo>
                  <a:pt x="415" y="174"/>
                </a:lnTo>
                <a:lnTo>
                  <a:pt x="419" y="174"/>
                </a:lnTo>
                <a:lnTo>
                  <a:pt x="420" y="174"/>
                </a:lnTo>
                <a:lnTo>
                  <a:pt x="424" y="170"/>
                </a:lnTo>
                <a:lnTo>
                  <a:pt x="428" y="170"/>
                </a:lnTo>
                <a:lnTo>
                  <a:pt x="430" y="170"/>
                </a:lnTo>
                <a:lnTo>
                  <a:pt x="432" y="170"/>
                </a:lnTo>
                <a:lnTo>
                  <a:pt x="434" y="172"/>
                </a:lnTo>
                <a:lnTo>
                  <a:pt x="445" y="176"/>
                </a:lnTo>
                <a:lnTo>
                  <a:pt x="449" y="176"/>
                </a:lnTo>
                <a:lnTo>
                  <a:pt x="451" y="176"/>
                </a:lnTo>
                <a:lnTo>
                  <a:pt x="453" y="176"/>
                </a:lnTo>
                <a:lnTo>
                  <a:pt x="455" y="176"/>
                </a:lnTo>
                <a:lnTo>
                  <a:pt x="457" y="177"/>
                </a:lnTo>
                <a:lnTo>
                  <a:pt x="463" y="179"/>
                </a:lnTo>
                <a:lnTo>
                  <a:pt x="465" y="181"/>
                </a:lnTo>
                <a:lnTo>
                  <a:pt x="467" y="183"/>
                </a:lnTo>
                <a:lnTo>
                  <a:pt x="468" y="185"/>
                </a:lnTo>
                <a:lnTo>
                  <a:pt x="470" y="187"/>
                </a:lnTo>
                <a:lnTo>
                  <a:pt x="472" y="189"/>
                </a:lnTo>
                <a:lnTo>
                  <a:pt x="474" y="189"/>
                </a:lnTo>
                <a:lnTo>
                  <a:pt x="476" y="191"/>
                </a:lnTo>
                <a:lnTo>
                  <a:pt x="486" y="195"/>
                </a:lnTo>
                <a:lnTo>
                  <a:pt x="488" y="197"/>
                </a:lnTo>
                <a:lnTo>
                  <a:pt x="490" y="199"/>
                </a:lnTo>
                <a:lnTo>
                  <a:pt x="495" y="200"/>
                </a:lnTo>
                <a:lnTo>
                  <a:pt x="497" y="204"/>
                </a:lnTo>
                <a:lnTo>
                  <a:pt x="503" y="206"/>
                </a:lnTo>
                <a:lnTo>
                  <a:pt x="511" y="210"/>
                </a:lnTo>
                <a:lnTo>
                  <a:pt x="515" y="212"/>
                </a:lnTo>
                <a:lnTo>
                  <a:pt x="516" y="212"/>
                </a:lnTo>
                <a:lnTo>
                  <a:pt x="520" y="218"/>
                </a:lnTo>
                <a:lnTo>
                  <a:pt x="524" y="220"/>
                </a:lnTo>
                <a:lnTo>
                  <a:pt x="528" y="220"/>
                </a:lnTo>
                <a:lnTo>
                  <a:pt x="530" y="220"/>
                </a:lnTo>
                <a:lnTo>
                  <a:pt x="536" y="220"/>
                </a:lnTo>
                <a:lnTo>
                  <a:pt x="536" y="218"/>
                </a:lnTo>
                <a:lnTo>
                  <a:pt x="539" y="216"/>
                </a:lnTo>
                <a:lnTo>
                  <a:pt x="541" y="216"/>
                </a:lnTo>
                <a:lnTo>
                  <a:pt x="543" y="216"/>
                </a:lnTo>
                <a:lnTo>
                  <a:pt x="547" y="216"/>
                </a:lnTo>
                <a:lnTo>
                  <a:pt x="553" y="212"/>
                </a:lnTo>
                <a:lnTo>
                  <a:pt x="559" y="208"/>
                </a:lnTo>
                <a:lnTo>
                  <a:pt x="561" y="208"/>
                </a:lnTo>
                <a:lnTo>
                  <a:pt x="563" y="208"/>
                </a:lnTo>
                <a:lnTo>
                  <a:pt x="564" y="206"/>
                </a:lnTo>
                <a:lnTo>
                  <a:pt x="570" y="204"/>
                </a:lnTo>
                <a:lnTo>
                  <a:pt x="572" y="204"/>
                </a:lnTo>
                <a:lnTo>
                  <a:pt x="570" y="208"/>
                </a:lnTo>
                <a:lnTo>
                  <a:pt x="568" y="210"/>
                </a:lnTo>
                <a:lnTo>
                  <a:pt x="564" y="216"/>
                </a:lnTo>
                <a:lnTo>
                  <a:pt x="561" y="221"/>
                </a:lnTo>
                <a:lnTo>
                  <a:pt x="559" y="223"/>
                </a:lnTo>
                <a:lnTo>
                  <a:pt x="557" y="227"/>
                </a:lnTo>
                <a:lnTo>
                  <a:pt x="551" y="231"/>
                </a:lnTo>
                <a:lnTo>
                  <a:pt x="549" y="233"/>
                </a:lnTo>
                <a:lnTo>
                  <a:pt x="547" y="233"/>
                </a:lnTo>
                <a:lnTo>
                  <a:pt x="543" y="233"/>
                </a:lnTo>
                <a:lnTo>
                  <a:pt x="539" y="237"/>
                </a:lnTo>
                <a:lnTo>
                  <a:pt x="536" y="237"/>
                </a:lnTo>
                <a:lnTo>
                  <a:pt x="534" y="237"/>
                </a:lnTo>
                <a:lnTo>
                  <a:pt x="530" y="237"/>
                </a:lnTo>
                <a:lnTo>
                  <a:pt x="524" y="235"/>
                </a:lnTo>
                <a:lnTo>
                  <a:pt x="520" y="235"/>
                </a:lnTo>
                <a:lnTo>
                  <a:pt x="518" y="233"/>
                </a:lnTo>
                <a:lnTo>
                  <a:pt x="516" y="231"/>
                </a:lnTo>
                <a:lnTo>
                  <a:pt x="513" y="229"/>
                </a:lnTo>
                <a:lnTo>
                  <a:pt x="509" y="227"/>
                </a:lnTo>
                <a:lnTo>
                  <a:pt x="507" y="227"/>
                </a:lnTo>
                <a:lnTo>
                  <a:pt x="499" y="229"/>
                </a:lnTo>
                <a:lnTo>
                  <a:pt x="495" y="229"/>
                </a:lnTo>
                <a:lnTo>
                  <a:pt x="491" y="229"/>
                </a:lnTo>
                <a:lnTo>
                  <a:pt x="486" y="229"/>
                </a:lnTo>
                <a:lnTo>
                  <a:pt x="484" y="229"/>
                </a:lnTo>
                <a:lnTo>
                  <a:pt x="478" y="227"/>
                </a:lnTo>
                <a:lnTo>
                  <a:pt x="468" y="225"/>
                </a:lnTo>
                <a:lnTo>
                  <a:pt x="465" y="225"/>
                </a:lnTo>
                <a:lnTo>
                  <a:pt x="461" y="225"/>
                </a:lnTo>
                <a:lnTo>
                  <a:pt x="455" y="223"/>
                </a:lnTo>
                <a:lnTo>
                  <a:pt x="444" y="223"/>
                </a:lnTo>
                <a:lnTo>
                  <a:pt x="442" y="223"/>
                </a:lnTo>
                <a:lnTo>
                  <a:pt x="442" y="225"/>
                </a:lnTo>
                <a:lnTo>
                  <a:pt x="438" y="227"/>
                </a:lnTo>
                <a:lnTo>
                  <a:pt x="434" y="229"/>
                </a:lnTo>
                <a:lnTo>
                  <a:pt x="430" y="231"/>
                </a:lnTo>
                <a:lnTo>
                  <a:pt x="426" y="231"/>
                </a:lnTo>
                <a:lnTo>
                  <a:pt x="424" y="231"/>
                </a:lnTo>
                <a:lnTo>
                  <a:pt x="420" y="231"/>
                </a:lnTo>
                <a:lnTo>
                  <a:pt x="413" y="233"/>
                </a:lnTo>
                <a:lnTo>
                  <a:pt x="401" y="239"/>
                </a:lnTo>
                <a:lnTo>
                  <a:pt x="397" y="241"/>
                </a:lnTo>
                <a:lnTo>
                  <a:pt x="390" y="244"/>
                </a:lnTo>
                <a:lnTo>
                  <a:pt x="390" y="246"/>
                </a:lnTo>
                <a:lnTo>
                  <a:pt x="388" y="248"/>
                </a:lnTo>
                <a:lnTo>
                  <a:pt x="384" y="254"/>
                </a:lnTo>
                <a:lnTo>
                  <a:pt x="378" y="258"/>
                </a:lnTo>
                <a:lnTo>
                  <a:pt x="376" y="260"/>
                </a:lnTo>
                <a:lnTo>
                  <a:pt x="371" y="262"/>
                </a:lnTo>
                <a:lnTo>
                  <a:pt x="363" y="262"/>
                </a:lnTo>
                <a:lnTo>
                  <a:pt x="361" y="262"/>
                </a:lnTo>
                <a:lnTo>
                  <a:pt x="355" y="263"/>
                </a:lnTo>
                <a:lnTo>
                  <a:pt x="346" y="262"/>
                </a:lnTo>
                <a:lnTo>
                  <a:pt x="340" y="262"/>
                </a:lnTo>
                <a:lnTo>
                  <a:pt x="338" y="263"/>
                </a:lnTo>
                <a:lnTo>
                  <a:pt x="330" y="271"/>
                </a:lnTo>
                <a:lnTo>
                  <a:pt x="328" y="273"/>
                </a:lnTo>
                <a:lnTo>
                  <a:pt x="326" y="273"/>
                </a:lnTo>
                <a:lnTo>
                  <a:pt x="324" y="277"/>
                </a:lnTo>
                <a:lnTo>
                  <a:pt x="323" y="279"/>
                </a:lnTo>
                <a:lnTo>
                  <a:pt x="323" y="281"/>
                </a:lnTo>
                <a:lnTo>
                  <a:pt x="319" y="283"/>
                </a:lnTo>
                <a:lnTo>
                  <a:pt x="317" y="284"/>
                </a:lnTo>
                <a:lnTo>
                  <a:pt x="309" y="290"/>
                </a:lnTo>
                <a:lnTo>
                  <a:pt x="307" y="290"/>
                </a:lnTo>
                <a:lnTo>
                  <a:pt x="305" y="292"/>
                </a:lnTo>
                <a:lnTo>
                  <a:pt x="301" y="294"/>
                </a:lnTo>
                <a:lnTo>
                  <a:pt x="301" y="296"/>
                </a:lnTo>
                <a:lnTo>
                  <a:pt x="300" y="296"/>
                </a:lnTo>
                <a:lnTo>
                  <a:pt x="298" y="296"/>
                </a:lnTo>
                <a:lnTo>
                  <a:pt x="296" y="296"/>
                </a:lnTo>
                <a:lnTo>
                  <a:pt x="294" y="296"/>
                </a:lnTo>
                <a:lnTo>
                  <a:pt x="290" y="296"/>
                </a:lnTo>
                <a:lnTo>
                  <a:pt x="288" y="296"/>
                </a:lnTo>
                <a:lnTo>
                  <a:pt x="286" y="296"/>
                </a:lnTo>
                <a:lnTo>
                  <a:pt x="284" y="294"/>
                </a:lnTo>
                <a:lnTo>
                  <a:pt x="280" y="296"/>
                </a:lnTo>
                <a:lnTo>
                  <a:pt x="278" y="298"/>
                </a:lnTo>
                <a:lnTo>
                  <a:pt x="276" y="300"/>
                </a:lnTo>
                <a:lnTo>
                  <a:pt x="275" y="300"/>
                </a:lnTo>
                <a:lnTo>
                  <a:pt x="273" y="300"/>
                </a:lnTo>
                <a:lnTo>
                  <a:pt x="271" y="302"/>
                </a:lnTo>
                <a:lnTo>
                  <a:pt x="269" y="304"/>
                </a:lnTo>
                <a:lnTo>
                  <a:pt x="267" y="302"/>
                </a:lnTo>
                <a:lnTo>
                  <a:pt x="265" y="302"/>
                </a:lnTo>
                <a:lnTo>
                  <a:pt x="263" y="300"/>
                </a:lnTo>
                <a:lnTo>
                  <a:pt x="261" y="300"/>
                </a:lnTo>
                <a:lnTo>
                  <a:pt x="257" y="298"/>
                </a:lnTo>
                <a:lnTo>
                  <a:pt x="253" y="296"/>
                </a:lnTo>
                <a:lnTo>
                  <a:pt x="250" y="296"/>
                </a:lnTo>
                <a:lnTo>
                  <a:pt x="248" y="294"/>
                </a:lnTo>
                <a:lnTo>
                  <a:pt x="246" y="294"/>
                </a:lnTo>
              </a:path>
            </a:pathLst>
          </a:custGeom>
          <a:solidFill>
            <a:srgbClr val="00B0F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79" name="Freeform 489"/>
          <p:cNvSpPr>
            <a:spLocks/>
          </p:cNvSpPr>
          <p:nvPr/>
        </p:nvSpPr>
        <p:spPr bwMode="auto">
          <a:xfrm>
            <a:off x="5646739" y="4714731"/>
            <a:ext cx="352425" cy="251114"/>
          </a:xfrm>
          <a:custGeom>
            <a:avLst/>
            <a:gdLst>
              <a:gd name="T0" fmla="*/ 2147483647 w 321"/>
              <a:gd name="T1" fmla="*/ 2147483647 h 174"/>
              <a:gd name="T2" fmla="*/ 2147483647 w 321"/>
              <a:gd name="T3" fmla="*/ 2147483647 h 174"/>
              <a:gd name="T4" fmla="*/ 2147483647 w 321"/>
              <a:gd name="T5" fmla="*/ 2147483647 h 174"/>
              <a:gd name="T6" fmla="*/ 2147483647 w 321"/>
              <a:gd name="T7" fmla="*/ 2147483647 h 174"/>
              <a:gd name="T8" fmla="*/ 2147483647 w 321"/>
              <a:gd name="T9" fmla="*/ 2147483647 h 174"/>
              <a:gd name="T10" fmla="*/ 2147483647 w 321"/>
              <a:gd name="T11" fmla="*/ 2147483647 h 174"/>
              <a:gd name="T12" fmla="*/ 2147483647 w 321"/>
              <a:gd name="T13" fmla="*/ 2147483647 h 174"/>
              <a:gd name="T14" fmla="*/ 2147483647 w 321"/>
              <a:gd name="T15" fmla="*/ 2147483647 h 174"/>
              <a:gd name="T16" fmla="*/ 2147483647 w 321"/>
              <a:gd name="T17" fmla="*/ 2147483647 h 174"/>
              <a:gd name="T18" fmla="*/ 2147483647 w 321"/>
              <a:gd name="T19" fmla="*/ 2147483647 h 174"/>
              <a:gd name="T20" fmla="*/ 2147483647 w 321"/>
              <a:gd name="T21" fmla="*/ 0 h 174"/>
              <a:gd name="T22" fmla="*/ 2147483647 w 321"/>
              <a:gd name="T23" fmla="*/ 2147483647 h 174"/>
              <a:gd name="T24" fmla="*/ 2147483647 w 321"/>
              <a:gd name="T25" fmla="*/ 2147483647 h 174"/>
              <a:gd name="T26" fmla="*/ 2147483647 w 321"/>
              <a:gd name="T27" fmla="*/ 2147483647 h 174"/>
              <a:gd name="T28" fmla="*/ 2147483647 w 321"/>
              <a:gd name="T29" fmla="*/ 2147483647 h 174"/>
              <a:gd name="T30" fmla="*/ 2147483647 w 321"/>
              <a:gd name="T31" fmla="*/ 2147483647 h 174"/>
              <a:gd name="T32" fmla="*/ 2147483647 w 321"/>
              <a:gd name="T33" fmla="*/ 2147483647 h 174"/>
              <a:gd name="T34" fmla="*/ 2147483647 w 321"/>
              <a:gd name="T35" fmla="*/ 2147483647 h 174"/>
              <a:gd name="T36" fmla="*/ 2147483647 w 321"/>
              <a:gd name="T37" fmla="*/ 2147483647 h 174"/>
              <a:gd name="T38" fmla="*/ 2147483647 w 321"/>
              <a:gd name="T39" fmla="*/ 2147483647 h 174"/>
              <a:gd name="T40" fmla="*/ 2147483647 w 321"/>
              <a:gd name="T41" fmla="*/ 2147483647 h 174"/>
              <a:gd name="T42" fmla="*/ 2147483647 w 321"/>
              <a:gd name="T43" fmla="*/ 2147483647 h 174"/>
              <a:gd name="T44" fmla="*/ 2147483647 w 321"/>
              <a:gd name="T45" fmla="*/ 2147483647 h 174"/>
              <a:gd name="T46" fmla="*/ 2147483647 w 321"/>
              <a:gd name="T47" fmla="*/ 2147483647 h 174"/>
              <a:gd name="T48" fmla="*/ 2147483647 w 321"/>
              <a:gd name="T49" fmla="*/ 2147483647 h 174"/>
              <a:gd name="T50" fmla="*/ 2147483647 w 321"/>
              <a:gd name="T51" fmla="*/ 2147483647 h 174"/>
              <a:gd name="T52" fmla="*/ 2147483647 w 321"/>
              <a:gd name="T53" fmla="*/ 2147483647 h 174"/>
              <a:gd name="T54" fmla="*/ 2147483647 w 321"/>
              <a:gd name="T55" fmla="*/ 2147483647 h 174"/>
              <a:gd name="T56" fmla="*/ 2147483647 w 321"/>
              <a:gd name="T57" fmla="*/ 2147483647 h 174"/>
              <a:gd name="T58" fmla="*/ 2147483647 w 321"/>
              <a:gd name="T59" fmla="*/ 2147483647 h 174"/>
              <a:gd name="T60" fmla="*/ 2147483647 w 321"/>
              <a:gd name="T61" fmla="*/ 2147483647 h 174"/>
              <a:gd name="T62" fmla="*/ 2147483647 w 321"/>
              <a:gd name="T63" fmla="*/ 2147483647 h 174"/>
              <a:gd name="T64" fmla="*/ 2147483647 w 321"/>
              <a:gd name="T65" fmla="*/ 2147483647 h 174"/>
              <a:gd name="T66" fmla="*/ 2147483647 w 321"/>
              <a:gd name="T67" fmla="*/ 2147483647 h 174"/>
              <a:gd name="T68" fmla="*/ 2147483647 w 321"/>
              <a:gd name="T69" fmla="*/ 2147483647 h 174"/>
              <a:gd name="T70" fmla="*/ 2147483647 w 321"/>
              <a:gd name="T71" fmla="*/ 2147483647 h 174"/>
              <a:gd name="T72" fmla="*/ 2147483647 w 321"/>
              <a:gd name="T73" fmla="*/ 2147483647 h 174"/>
              <a:gd name="T74" fmla="*/ 2147483647 w 321"/>
              <a:gd name="T75" fmla="*/ 2147483647 h 174"/>
              <a:gd name="T76" fmla="*/ 2147483647 w 321"/>
              <a:gd name="T77" fmla="*/ 2147483647 h 174"/>
              <a:gd name="T78" fmla="*/ 2147483647 w 321"/>
              <a:gd name="T79" fmla="*/ 2147483647 h 174"/>
              <a:gd name="T80" fmla="*/ 2147483647 w 321"/>
              <a:gd name="T81" fmla="*/ 2147483647 h 174"/>
              <a:gd name="T82" fmla="*/ 2147483647 w 321"/>
              <a:gd name="T83" fmla="*/ 2147483647 h 174"/>
              <a:gd name="T84" fmla="*/ 2147483647 w 321"/>
              <a:gd name="T85" fmla="*/ 2147483647 h 174"/>
              <a:gd name="T86" fmla="*/ 2147483647 w 321"/>
              <a:gd name="T87" fmla="*/ 2147483647 h 174"/>
              <a:gd name="T88" fmla="*/ 2147483647 w 321"/>
              <a:gd name="T89" fmla="*/ 2147483647 h 174"/>
              <a:gd name="T90" fmla="*/ 2147483647 w 321"/>
              <a:gd name="T91" fmla="*/ 2147483647 h 174"/>
              <a:gd name="T92" fmla="*/ 2147483647 w 321"/>
              <a:gd name="T93" fmla="*/ 2147483647 h 174"/>
              <a:gd name="T94" fmla="*/ 2147483647 w 321"/>
              <a:gd name="T95" fmla="*/ 2147483647 h 174"/>
              <a:gd name="T96" fmla="*/ 2147483647 w 321"/>
              <a:gd name="T97" fmla="*/ 2147483647 h 174"/>
              <a:gd name="T98" fmla="*/ 2147483647 w 321"/>
              <a:gd name="T99" fmla="*/ 2147483647 h 174"/>
              <a:gd name="T100" fmla="*/ 2147483647 w 321"/>
              <a:gd name="T101" fmla="*/ 2147483647 h 174"/>
              <a:gd name="T102" fmla="*/ 2147483647 w 321"/>
              <a:gd name="T103" fmla="*/ 2147483647 h 174"/>
              <a:gd name="T104" fmla="*/ 2147483647 w 321"/>
              <a:gd name="T105" fmla="*/ 2147483647 h 174"/>
              <a:gd name="T106" fmla="*/ 2147483647 w 321"/>
              <a:gd name="T107" fmla="*/ 2147483647 h 1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21"/>
              <a:gd name="T163" fmla="*/ 0 h 174"/>
              <a:gd name="T164" fmla="*/ 321 w 321"/>
              <a:gd name="T165" fmla="*/ 174 h 1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21" h="174">
                <a:moveTo>
                  <a:pt x="0" y="73"/>
                </a:moveTo>
                <a:lnTo>
                  <a:pt x="0" y="71"/>
                </a:lnTo>
                <a:lnTo>
                  <a:pt x="4" y="67"/>
                </a:lnTo>
                <a:lnTo>
                  <a:pt x="10" y="63"/>
                </a:lnTo>
                <a:lnTo>
                  <a:pt x="12" y="62"/>
                </a:lnTo>
                <a:lnTo>
                  <a:pt x="10" y="60"/>
                </a:lnTo>
                <a:lnTo>
                  <a:pt x="10" y="58"/>
                </a:lnTo>
                <a:lnTo>
                  <a:pt x="14" y="56"/>
                </a:lnTo>
                <a:lnTo>
                  <a:pt x="16" y="54"/>
                </a:lnTo>
                <a:lnTo>
                  <a:pt x="17" y="52"/>
                </a:lnTo>
                <a:lnTo>
                  <a:pt x="16" y="50"/>
                </a:lnTo>
                <a:lnTo>
                  <a:pt x="16" y="48"/>
                </a:lnTo>
                <a:lnTo>
                  <a:pt x="14" y="42"/>
                </a:lnTo>
                <a:lnTo>
                  <a:pt x="12" y="39"/>
                </a:lnTo>
                <a:lnTo>
                  <a:pt x="12" y="37"/>
                </a:lnTo>
                <a:lnTo>
                  <a:pt x="14" y="35"/>
                </a:lnTo>
                <a:lnTo>
                  <a:pt x="16" y="33"/>
                </a:lnTo>
                <a:lnTo>
                  <a:pt x="17" y="31"/>
                </a:lnTo>
                <a:lnTo>
                  <a:pt x="19" y="25"/>
                </a:lnTo>
                <a:lnTo>
                  <a:pt x="19" y="23"/>
                </a:lnTo>
                <a:lnTo>
                  <a:pt x="23" y="20"/>
                </a:lnTo>
                <a:lnTo>
                  <a:pt x="27" y="18"/>
                </a:lnTo>
                <a:lnTo>
                  <a:pt x="31" y="18"/>
                </a:lnTo>
                <a:lnTo>
                  <a:pt x="33" y="21"/>
                </a:lnTo>
                <a:lnTo>
                  <a:pt x="35" y="21"/>
                </a:lnTo>
                <a:lnTo>
                  <a:pt x="39" y="25"/>
                </a:lnTo>
                <a:lnTo>
                  <a:pt x="40" y="27"/>
                </a:lnTo>
                <a:lnTo>
                  <a:pt x="42" y="27"/>
                </a:lnTo>
                <a:lnTo>
                  <a:pt x="48" y="29"/>
                </a:lnTo>
                <a:lnTo>
                  <a:pt x="52" y="29"/>
                </a:lnTo>
                <a:lnTo>
                  <a:pt x="54" y="29"/>
                </a:lnTo>
                <a:lnTo>
                  <a:pt x="60" y="29"/>
                </a:lnTo>
                <a:lnTo>
                  <a:pt x="65" y="31"/>
                </a:lnTo>
                <a:lnTo>
                  <a:pt x="67" y="31"/>
                </a:lnTo>
                <a:lnTo>
                  <a:pt x="69" y="29"/>
                </a:lnTo>
                <a:lnTo>
                  <a:pt x="71" y="29"/>
                </a:lnTo>
                <a:lnTo>
                  <a:pt x="73" y="29"/>
                </a:lnTo>
                <a:lnTo>
                  <a:pt x="75" y="31"/>
                </a:lnTo>
                <a:lnTo>
                  <a:pt x="79" y="31"/>
                </a:lnTo>
                <a:lnTo>
                  <a:pt x="81" y="31"/>
                </a:lnTo>
                <a:lnTo>
                  <a:pt x="85" y="31"/>
                </a:lnTo>
                <a:lnTo>
                  <a:pt x="90" y="31"/>
                </a:lnTo>
                <a:lnTo>
                  <a:pt x="96" y="27"/>
                </a:lnTo>
                <a:lnTo>
                  <a:pt x="98" y="27"/>
                </a:lnTo>
                <a:lnTo>
                  <a:pt x="104" y="27"/>
                </a:lnTo>
                <a:lnTo>
                  <a:pt x="108" y="27"/>
                </a:lnTo>
                <a:lnTo>
                  <a:pt x="111" y="25"/>
                </a:lnTo>
                <a:lnTo>
                  <a:pt x="113" y="27"/>
                </a:lnTo>
                <a:lnTo>
                  <a:pt x="115" y="25"/>
                </a:lnTo>
                <a:lnTo>
                  <a:pt x="117" y="25"/>
                </a:lnTo>
                <a:lnTo>
                  <a:pt x="125" y="20"/>
                </a:lnTo>
                <a:lnTo>
                  <a:pt x="131" y="18"/>
                </a:lnTo>
                <a:lnTo>
                  <a:pt x="133" y="16"/>
                </a:lnTo>
                <a:lnTo>
                  <a:pt x="136" y="12"/>
                </a:lnTo>
                <a:lnTo>
                  <a:pt x="142" y="4"/>
                </a:lnTo>
                <a:lnTo>
                  <a:pt x="144" y="2"/>
                </a:lnTo>
                <a:lnTo>
                  <a:pt x="146" y="0"/>
                </a:lnTo>
                <a:lnTo>
                  <a:pt x="148" y="0"/>
                </a:lnTo>
                <a:lnTo>
                  <a:pt x="150" y="0"/>
                </a:lnTo>
                <a:lnTo>
                  <a:pt x="152" y="2"/>
                </a:lnTo>
                <a:lnTo>
                  <a:pt x="154" y="2"/>
                </a:lnTo>
                <a:lnTo>
                  <a:pt x="158" y="8"/>
                </a:lnTo>
                <a:lnTo>
                  <a:pt x="163" y="10"/>
                </a:lnTo>
                <a:lnTo>
                  <a:pt x="163" y="12"/>
                </a:lnTo>
                <a:lnTo>
                  <a:pt x="165" y="12"/>
                </a:lnTo>
                <a:lnTo>
                  <a:pt x="167" y="12"/>
                </a:lnTo>
                <a:lnTo>
                  <a:pt x="171" y="14"/>
                </a:lnTo>
                <a:lnTo>
                  <a:pt x="173" y="12"/>
                </a:lnTo>
                <a:lnTo>
                  <a:pt x="175" y="12"/>
                </a:lnTo>
                <a:lnTo>
                  <a:pt x="179" y="12"/>
                </a:lnTo>
                <a:lnTo>
                  <a:pt x="181" y="14"/>
                </a:lnTo>
                <a:lnTo>
                  <a:pt x="188" y="12"/>
                </a:lnTo>
                <a:lnTo>
                  <a:pt x="192" y="14"/>
                </a:lnTo>
                <a:lnTo>
                  <a:pt x="198" y="14"/>
                </a:lnTo>
                <a:lnTo>
                  <a:pt x="200" y="14"/>
                </a:lnTo>
                <a:lnTo>
                  <a:pt x="202" y="14"/>
                </a:lnTo>
                <a:lnTo>
                  <a:pt x="209" y="12"/>
                </a:lnTo>
                <a:lnTo>
                  <a:pt x="211" y="12"/>
                </a:lnTo>
                <a:lnTo>
                  <a:pt x="215" y="12"/>
                </a:lnTo>
                <a:lnTo>
                  <a:pt x="217" y="12"/>
                </a:lnTo>
                <a:lnTo>
                  <a:pt x="221" y="10"/>
                </a:lnTo>
                <a:lnTo>
                  <a:pt x="227" y="8"/>
                </a:lnTo>
                <a:lnTo>
                  <a:pt x="232" y="6"/>
                </a:lnTo>
                <a:lnTo>
                  <a:pt x="234" y="6"/>
                </a:lnTo>
                <a:lnTo>
                  <a:pt x="238" y="6"/>
                </a:lnTo>
                <a:lnTo>
                  <a:pt x="240" y="6"/>
                </a:lnTo>
                <a:lnTo>
                  <a:pt x="242" y="8"/>
                </a:lnTo>
                <a:lnTo>
                  <a:pt x="246" y="10"/>
                </a:lnTo>
                <a:lnTo>
                  <a:pt x="248" y="12"/>
                </a:lnTo>
                <a:lnTo>
                  <a:pt x="250" y="12"/>
                </a:lnTo>
                <a:lnTo>
                  <a:pt x="255" y="12"/>
                </a:lnTo>
                <a:lnTo>
                  <a:pt x="259" y="12"/>
                </a:lnTo>
                <a:lnTo>
                  <a:pt x="265" y="10"/>
                </a:lnTo>
                <a:lnTo>
                  <a:pt x="271" y="6"/>
                </a:lnTo>
                <a:lnTo>
                  <a:pt x="273" y="2"/>
                </a:lnTo>
                <a:lnTo>
                  <a:pt x="277" y="2"/>
                </a:lnTo>
                <a:lnTo>
                  <a:pt x="280" y="2"/>
                </a:lnTo>
                <a:lnTo>
                  <a:pt x="284" y="4"/>
                </a:lnTo>
                <a:lnTo>
                  <a:pt x="286" y="6"/>
                </a:lnTo>
                <a:lnTo>
                  <a:pt x="292" y="8"/>
                </a:lnTo>
                <a:lnTo>
                  <a:pt x="296" y="8"/>
                </a:lnTo>
                <a:lnTo>
                  <a:pt x="298" y="8"/>
                </a:lnTo>
                <a:lnTo>
                  <a:pt x="300" y="10"/>
                </a:lnTo>
                <a:lnTo>
                  <a:pt x="303" y="10"/>
                </a:lnTo>
                <a:lnTo>
                  <a:pt x="307" y="12"/>
                </a:lnTo>
                <a:lnTo>
                  <a:pt x="311" y="14"/>
                </a:lnTo>
                <a:lnTo>
                  <a:pt x="313" y="14"/>
                </a:lnTo>
                <a:lnTo>
                  <a:pt x="315" y="16"/>
                </a:lnTo>
                <a:lnTo>
                  <a:pt x="317" y="16"/>
                </a:lnTo>
                <a:lnTo>
                  <a:pt x="319" y="18"/>
                </a:lnTo>
                <a:lnTo>
                  <a:pt x="321" y="20"/>
                </a:lnTo>
                <a:lnTo>
                  <a:pt x="319" y="21"/>
                </a:lnTo>
                <a:lnTo>
                  <a:pt x="317" y="25"/>
                </a:lnTo>
                <a:lnTo>
                  <a:pt x="317" y="27"/>
                </a:lnTo>
                <a:lnTo>
                  <a:pt x="315" y="31"/>
                </a:lnTo>
                <a:lnTo>
                  <a:pt x="315" y="33"/>
                </a:lnTo>
                <a:lnTo>
                  <a:pt x="313" y="37"/>
                </a:lnTo>
                <a:lnTo>
                  <a:pt x="311" y="39"/>
                </a:lnTo>
                <a:lnTo>
                  <a:pt x="309" y="42"/>
                </a:lnTo>
                <a:lnTo>
                  <a:pt x="309" y="44"/>
                </a:lnTo>
                <a:lnTo>
                  <a:pt x="309" y="50"/>
                </a:lnTo>
                <a:lnTo>
                  <a:pt x="309" y="52"/>
                </a:lnTo>
                <a:lnTo>
                  <a:pt x="309" y="58"/>
                </a:lnTo>
                <a:lnTo>
                  <a:pt x="307" y="65"/>
                </a:lnTo>
                <a:lnTo>
                  <a:pt x="305" y="69"/>
                </a:lnTo>
                <a:lnTo>
                  <a:pt x="303" y="75"/>
                </a:lnTo>
                <a:lnTo>
                  <a:pt x="303" y="81"/>
                </a:lnTo>
                <a:lnTo>
                  <a:pt x="303" y="84"/>
                </a:lnTo>
                <a:lnTo>
                  <a:pt x="303" y="86"/>
                </a:lnTo>
                <a:lnTo>
                  <a:pt x="303" y="94"/>
                </a:lnTo>
                <a:lnTo>
                  <a:pt x="305" y="98"/>
                </a:lnTo>
                <a:lnTo>
                  <a:pt x="305" y="100"/>
                </a:lnTo>
                <a:lnTo>
                  <a:pt x="303" y="100"/>
                </a:lnTo>
                <a:lnTo>
                  <a:pt x="302" y="100"/>
                </a:lnTo>
                <a:lnTo>
                  <a:pt x="298" y="102"/>
                </a:lnTo>
                <a:lnTo>
                  <a:pt x="296" y="102"/>
                </a:lnTo>
                <a:lnTo>
                  <a:pt x="294" y="104"/>
                </a:lnTo>
                <a:lnTo>
                  <a:pt x="290" y="104"/>
                </a:lnTo>
                <a:lnTo>
                  <a:pt x="284" y="102"/>
                </a:lnTo>
                <a:lnTo>
                  <a:pt x="280" y="102"/>
                </a:lnTo>
                <a:lnTo>
                  <a:pt x="275" y="102"/>
                </a:lnTo>
                <a:lnTo>
                  <a:pt x="273" y="102"/>
                </a:lnTo>
                <a:lnTo>
                  <a:pt x="267" y="100"/>
                </a:lnTo>
                <a:lnTo>
                  <a:pt x="265" y="100"/>
                </a:lnTo>
                <a:lnTo>
                  <a:pt x="261" y="100"/>
                </a:lnTo>
                <a:lnTo>
                  <a:pt x="257" y="100"/>
                </a:lnTo>
                <a:lnTo>
                  <a:pt x="255" y="100"/>
                </a:lnTo>
                <a:lnTo>
                  <a:pt x="252" y="102"/>
                </a:lnTo>
                <a:lnTo>
                  <a:pt x="250" y="105"/>
                </a:lnTo>
                <a:lnTo>
                  <a:pt x="246" y="107"/>
                </a:lnTo>
                <a:lnTo>
                  <a:pt x="244" y="109"/>
                </a:lnTo>
                <a:lnTo>
                  <a:pt x="240" y="107"/>
                </a:lnTo>
                <a:lnTo>
                  <a:pt x="238" y="107"/>
                </a:lnTo>
                <a:lnTo>
                  <a:pt x="236" y="109"/>
                </a:lnTo>
                <a:lnTo>
                  <a:pt x="232" y="111"/>
                </a:lnTo>
                <a:lnTo>
                  <a:pt x="231" y="111"/>
                </a:lnTo>
                <a:lnTo>
                  <a:pt x="229" y="113"/>
                </a:lnTo>
                <a:lnTo>
                  <a:pt x="227" y="113"/>
                </a:lnTo>
                <a:lnTo>
                  <a:pt x="223" y="115"/>
                </a:lnTo>
                <a:lnTo>
                  <a:pt x="221" y="117"/>
                </a:lnTo>
                <a:lnTo>
                  <a:pt x="217" y="117"/>
                </a:lnTo>
                <a:lnTo>
                  <a:pt x="213" y="119"/>
                </a:lnTo>
                <a:lnTo>
                  <a:pt x="211" y="121"/>
                </a:lnTo>
                <a:lnTo>
                  <a:pt x="209" y="123"/>
                </a:lnTo>
                <a:lnTo>
                  <a:pt x="206" y="125"/>
                </a:lnTo>
                <a:lnTo>
                  <a:pt x="204" y="128"/>
                </a:lnTo>
                <a:lnTo>
                  <a:pt x="200" y="130"/>
                </a:lnTo>
                <a:lnTo>
                  <a:pt x="194" y="134"/>
                </a:lnTo>
                <a:lnTo>
                  <a:pt x="190" y="136"/>
                </a:lnTo>
                <a:lnTo>
                  <a:pt x="190" y="138"/>
                </a:lnTo>
                <a:lnTo>
                  <a:pt x="188" y="140"/>
                </a:lnTo>
                <a:lnTo>
                  <a:pt x="184" y="140"/>
                </a:lnTo>
                <a:lnTo>
                  <a:pt x="183" y="140"/>
                </a:lnTo>
                <a:lnTo>
                  <a:pt x="179" y="142"/>
                </a:lnTo>
                <a:lnTo>
                  <a:pt x="177" y="142"/>
                </a:lnTo>
                <a:lnTo>
                  <a:pt x="175" y="146"/>
                </a:lnTo>
                <a:lnTo>
                  <a:pt x="173" y="146"/>
                </a:lnTo>
                <a:lnTo>
                  <a:pt x="171" y="146"/>
                </a:lnTo>
                <a:lnTo>
                  <a:pt x="171" y="148"/>
                </a:lnTo>
                <a:lnTo>
                  <a:pt x="169" y="149"/>
                </a:lnTo>
                <a:lnTo>
                  <a:pt x="165" y="149"/>
                </a:lnTo>
                <a:lnTo>
                  <a:pt x="163" y="149"/>
                </a:lnTo>
                <a:lnTo>
                  <a:pt x="161" y="149"/>
                </a:lnTo>
                <a:lnTo>
                  <a:pt x="161" y="148"/>
                </a:lnTo>
                <a:lnTo>
                  <a:pt x="161" y="146"/>
                </a:lnTo>
                <a:lnTo>
                  <a:pt x="159" y="144"/>
                </a:lnTo>
                <a:lnTo>
                  <a:pt x="158" y="146"/>
                </a:lnTo>
                <a:lnTo>
                  <a:pt x="156" y="148"/>
                </a:lnTo>
                <a:lnTo>
                  <a:pt x="154" y="149"/>
                </a:lnTo>
                <a:lnTo>
                  <a:pt x="152" y="149"/>
                </a:lnTo>
                <a:lnTo>
                  <a:pt x="148" y="149"/>
                </a:lnTo>
                <a:lnTo>
                  <a:pt x="144" y="149"/>
                </a:lnTo>
                <a:lnTo>
                  <a:pt x="142" y="149"/>
                </a:lnTo>
                <a:lnTo>
                  <a:pt x="140" y="149"/>
                </a:lnTo>
                <a:lnTo>
                  <a:pt x="136" y="151"/>
                </a:lnTo>
                <a:lnTo>
                  <a:pt x="133" y="153"/>
                </a:lnTo>
                <a:lnTo>
                  <a:pt x="129" y="157"/>
                </a:lnTo>
                <a:lnTo>
                  <a:pt x="127" y="159"/>
                </a:lnTo>
                <a:lnTo>
                  <a:pt x="125" y="159"/>
                </a:lnTo>
                <a:lnTo>
                  <a:pt x="125" y="163"/>
                </a:lnTo>
                <a:lnTo>
                  <a:pt x="123" y="165"/>
                </a:lnTo>
                <a:lnTo>
                  <a:pt x="121" y="165"/>
                </a:lnTo>
                <a:lnTo>
                  <a:pt x="119" y="165"/>
                </a:lnTo>
                <a:lnTo>
                  <a:pt x="117" y="167"/>
                </a:lnTo>
                <a:lnTo>
                  <a:pt x="113" y="169"/>
                </a:lnTo>
                <a:lnTo>
                  <a:pt x="111" y="169"/>
                </a:lnTo>
                <a:lnTo>
                  <a:pt x="110" y="170"/>
                </a:lnTo>
                <a:lnTo>
                  <a:pt x="108" y="170"/>
                </a:lnTo>
                <a:lnTo>
                  <a:pt x="104" y="170"/>
                </a:lnTo>
                <a:lnTo>
                  <a:pt x="102" y="170"/>
                </a:lnTo>
                <a:lnTo>
                  <a:pt x="100" y="170"/>
                </a:lnTo>
                <a:lnTo>
                  <a:pt x="94" y="170"/>
                </a:lnTo>
                <a:lnTo>
                  <a:pt x="90" y="170"/>
                </a:lnTo>
                <a:lnTo>
                  <a:pt x="83" y="172"/>
                </a:lnTo>
                <a:lnTo>
                  <a:pt x="79" y="174"/>
                </a:lnTo>
                <a:lnTo>
                  <a:pt x="77" y="174"/>
                </a:lnTo>
                <a:lnTo>
                  <a:pt x="71" y="172"/>
                </a:lnTo>
                <a:lnTo>
                  <a:pt x="67" y="172"/>
                </a:lnTo>
                <a:lnTo>
                  <a:pt x="65" y="172"/>
                </a:lnTo>
                <a:lnTo>
                  <a:pt x="64" y="172"/>
                </a:lnTo>
                <a:lnTo>
                  <a:pt x="64" y="170"/>
                </a:lnTo>
                <a:lnTo>
                  <a:pt x="65" y="167"/>
                </a:lnTo>
                <a:lnTo>
                  <a:pt x="65" y="165"/>
                </a:lnTo>
                <a:lnTo>
                  <a:pt x="65" y="161"/>
                </a:lnTo>
                <a:lnTo>
                  <a:pt x="67" y="155"/>
                </a:lnTo>
                <a:lnTo>
                  <a:pt x="67" y="153"/>
                </a:lnTo>
                <a:lnTo>
                  <a:pt x="69" y="153"/>
                </a:lnTo>
                <a:lnTo>
                  <a:pt x="71" y="151"/>
                </a:lnTo>
                <a:lnTo>
                  <a:pt x="73" y="151"/>
                </a:lnTo>
                <a:lnTo>
                  <a:pt x="75" y="148"/>
                </a:lnTo>
                <a:lnTo>
                  <a:pt x="75" y="146"/>
                </a:lnTo>
                <a:lnTo>
                  <a:pt x="75" y="144"/>
                </a:lnTo>
                <a:lnTo>
                  <a:pt x="77" y="142"/>
                </a:lnTo>
                <a:lnTo>
                  <a:pt x="77" y="140"/>
                </a:lnTo>
                <a:lnTo>
                  <a:pt x="77" y="138"/>
                </a:lnTo>
                <a:lnTo>
                  <a:pt x="75" y="136"/>
                </a:lnTo>
                <a:lnTo>
                  <a:pt x="75" y="134"/>
                </a:lnTo>
                <a:lnTo>
                  <a:pt x="75" y="132"/>
                </a:lnTo>
                <a:lnTo>
                  <a:pt x="75" y="128"/>
                </a:lnTo>
                <a:lnTo>
                  <a:pt x="73" y="128"/>
                </a:lnTo>
                <a:lnTo>
                  <a:pt x="73" y="127"/>
                </a:lnTo>
                <a:lnTo>
                  <a:pt x="73" y="125"/>
                </a:lnTo>
                <a:lnTo>
                  <a:pt x="73" y="121"/>
                </a:lnTo>
                <a:lnTo>
                  <a:pt x="73" y="115"/>
                </a:lnTo>
                <a:lnTo>
                  <a:pt x="71" y="115"/>
                </a:lnTo>
                <a:lnTo>
                  <a:pt x="71" y="113"/>
                </a:lnTo>
                <a:lnTo>
                  <a:pt x="71" y="111"/>
                </a:lnTo>
                <a:lnTo>
                  <a:pt x="71" y="109"/>
                </a:lnTo>
                <a:lnTo>
                  <a:pt x="71" y="105"/>
                </a:lnTo>
                <a:lnTo>
                  <a:pt x="69" y="100"/>
                </a:lnTo>
                <a:lnTo>
                  <a:pt x="69" y="98"/>
                </a:lnTo>
                <a:lnTo>
                  <a:pt x="67" y="96"/>
                </a:lnTo>
                <a:lnTo>
                  <a:pt x="64" y="92"/>
                </a:lnTo>
                <a:lnTo>
                  <a:pt x="62" y="86"/>
                </a:lnTo>
                <a:lnTo>
                  <a:pt x="62" y="81"/>
                </a:lnTo>
                <a:lnTo>
                  <a:pt x="62" y="79"/>
                </a:lnTo>
                <a:lnTo>
                  <a:pt x="64" y="79"/>
                </a:lnTo>
                <a:lnTo>
                  <a:pt x="64" y="75"/>
                </a:lnTo>
                <a:lnTo>
                  <a:pt x="64" y="73"/>
                </a:lnTo>
                <a:lnTo>
                  <a:pt x="64" y="71"/>
                </a:lnTo>
                <a:lnTo>
                  <a:pt x="62" y="69"/>
                </a:lnTo>
                <a:lnTo>
                  <a:pt x="60" y="69"/>
                </a:lnTo>
                <a:lnTo>
                  <a:pt x="52" y="69"/>
                </a:lnTo>
                <a:lnTo>
                  <a:pt x="48" y="69"/>
                </a:lnTo>
                <a:lnTo>
                  <a:pt x="44" y="71"/>
                </a:lnTo>
                <a:lnTo>
                  <a:pt x="42" y="73"/>
                </a:lnTo>
                <a:lnTo>
                  <a:pt x="39" y="71"/>
                </a:lnTo>
                <a:lnTo>
                  <a:pt x="37" y="69"/>
                </a:lnTo>
                <a:lnTo>
                  <a:pt x="35" y="69"/>
                </a:lnTo>
                <a:lnTo>
                  <a:pt x="31" y="71"/>
                </a:lnTo>
                <a:lnTo>
                  <a:pt x="27" y="73"/>
                </a:lnTo>
                <a:lnTo>
                  <a:pt x="25" y="73"/>
                </a:lnTo>
                <a:lnTo>
                  <a:pt x="23" y="71"/>
                </a:lnTo>
                <a:lnTo>
                  <a:pt x="21" y="71"/>
                </a:lnTo>
                <a:lnTo>
                  <a:pt x="19" y="73"/>
                </a:lnTo>
                <a:lnTo>
                  <a:pt x="19" y="75"/>
                </a:lnTo>
                <a:lnTo>
                  <a:pt x="17" y="75"/>
                </a:lnTo>
                <a:lnTo>
                  <a:pt x="16" y="75"/>
                </a:lnTo>
                <a:lnTo>
                  <a:pt x="14" y="77"/>
                </a:lnTo>
                <a:lnTo>
                  <a:pt x="6" y="77"/>
                </a:lnTo>
                <a:lnTo>
                  <a:pt x="4" y="77"/>
                </a:lnTo>
                <a:lnTo>
                  <a:pt x="2" y="73"/>
                </a:lnTo>
                <a:lnTo>
                  <a:pt x="0" y="73"/>
                </a:lnTo>
              </a:path>
            </a:pathLst>
          </a:custGeom>
          <a:solidFill>
            <a:srgbClr val="FF7C8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80" name="Freeform 490"/>
          <p:cNvSpPr>
            <a:spLocks/>
          </p:cNvSpPr>
          <p:nvPr/>
        </p:nvSpPr>
        <p:spPr bwMode="auto">
          <a:xfrm>
            <a:off x="5194301" y="3497913"/>
            <a:ext cx="396875" cy="457488"/>
          </a:xfrm>
          <a:custGeom>
            <a:avLst/>
            <a:gdLst>
              <a:gd name="T0" fmla="*/ 2147483647 w 361"/>
              <a:gd name="T1" fmla="*/ 2147483647 h 317"/>
              <a:gd name="T2" fmla="*/ 2147483647 w 361"/>
              <a:gd name="T3" fmla="*/ 2147483647 h 317"/>
              <a:gd name="T4" fmla="*/ 2147483647 w 361"/>
              <a:gd name="T5" fmla="*/ 2147483647 h 317"/>
              <a:gd name="T6" fmla="*/ 2147483647 w 361"/>
              <a:gd name="T7" fmla="*/ 2147483647 h 317"/>
              <a:gd name="T8" fmla="*/ 2147483647 w 361"/>
              <a:gd name="T9" fmla="*/ 2147483647 h 317"/>
              <a:gd name="T10" fmla="*/ 2147483647 w 361"/>
              <a:gd name="T11" fmla="*/ 2147483647 h 317"/>
              <a:gd name="T12" fmla="*/ 2147483647 w 361"/>
              <a:gd name="T13" fmla="*/ 2147483647 h 317"/>
              <a:gd name="T14" fmla="*/ 2147483647 w 361"/>
              <a:gd name="T15" fmla="*/ 2147483647 h 317"/>
              <a:gd name="T16" fmla="*/ 2147483647 w 361"/>
              <a:gd name="T17" fmla="*/ 2147483647 h 317"/>
              <a:gd name="T18" fmla="*/ 2147483647 w 361"/>
              <a:gd name="T19" fmla="*/ 2147483647 h 317"/>
              <a:gd name="T20" fmla="*/ 2147483647 w 361"/>
              <a:gd name="T21" fmla="*/ 2147483647 h 317"/>
              <a:gd name="T22" fmla="*/ 2147483647 w 361"/>
              <a:gd name="T23" fmla="*/ 2147483647 h 317"/>
              <a:gd name="T24" fmla="*/ 2147483647 w 361"/>
              <a:gd name="T25" fmla="*/ 2147483647 h 317"/>
              <a:gd name="T26" fmla="*/ 2147483647 w 361"/>
              <a:gd name="T27" fmla="*/ 2147483647 h 317"/>
              <a:gd name="T28" fmla="*/ 2147483647 w 361"/>
              <a:gd name="T29" fmla="*/ 2147483647 h 317"/>
              <a:gd name="T30" fmla="*/ 2147483647 w 361"/>
              <a:gd name="T31" fmla="*/ 2147483647 h 317"/>
              <a:gd name="T32" fmla="*/ 2147483647 w 361"/>
              <a:gd name="T33" fmla="*/ 2147483647 h 317"/>
              <a:gd name="T34" fmla="*/ 2147483647 w 361"/>
              <a:gd name="T35" fmla="*/ 2147483647 h 317"/>
              <a:gd name="T36" fmla="*/ 2147483647 w 361"/>
              <a:gd name="T37" fmla="*/ 2147483647 h 317"/>
              <a:gd name="T38" fmla="*/ 2147483647 w 361"/>
              <a:gd name="T39" fmla="*/ 2147483647 h 317"/>
              <a:gd name="T40" fmla="*/ 2147483647 w 361"/>
              <a:gd name="T41" fmla="*/ 2147483647 h 317"/>
              <a:gd name="T42" fmla="*/ 2147483647 w 361"/>
              <a:gd name="T43" fmla="*/ 2147483647 h 317"/>
              <a:gd name="T44" fmla="*/ 2147483647 w 361"/>
              <a:gd name="T45" fmla="*/ 2147483647 h 317"/>
              <a:gd name="T46" fmla="*/ 2147483647 w 361"/>
              <a:gd name="T47" fmla="*/ 2147483647 h 317"/>
              <a:gd name="T48" fmla="*/ 2147483647 w 361"/>
              <a:gd name="T49" fmla="*/ 2147483647 h 317"/>
              <a:gd name="T50" fmla="*/ 2147483647 w 361"/>
              <a:gd name="T51" fmla="*/ 2147483647 h 317"/>
              <a:gd name="T52" fmla="*/ 2147483647 w 361"/>
              <a:gd name="T53" fmla="*/ 2147483647 h 317"/>
              <a:gd name="T54" fmla="*/ 2147483647 w 361"/>
              <a:gd name="T55" fmla="*/ 2147483647 h 317"/>
              <a:gd name="T56" fmla="*/ 2147483647 w 361"/>
              <a:gd name="T57" fmla="*/ 2147483647 h 317"/>
              <a:gd name="T58" fmla="*/ 2147483647 w 361"/>
              <a:gd name="T59" fmla="*/ 2147483647 h 317"/>
              <a:gd name="T60" fmla="*/ 2147483647 w 361"/>
              <a:gd name="T61" fmla="*/ 2147483647 h 317"/>
              <a:gd name="T62" fmla="*/ 2147483647 w 361"/>
              <a:gd name="T63" fmla="*/ 2147483647 h 317"/>
              <a:gd name="T64" fmla="*/ 2147483647 w 361"/>
              <a:gd name="T65" fmla="*/ 2147483647 h 317"/>
              <a:gd name="T66" fmla="*/ 2147483647 w 361"/>
              <a:gd name="T67" fmla="*/ 2147483647 h 317"/>
              <a:gd name="T68" fmla="*/ 2147483647 w 361"/>
              <a:gd name="T69" fmla="*/ 2147483647 h 317"/>
              <a:gd name="T70" fmla="*/ 2147483647 w 361"/>
              <a:gd name="T71" fmla="*/ 2147483647 h 317"/>
              <a:gd name="T72" fmla="*/ 2147483647 w 361"/>
              <a:gd name="T73" fmla="*/ 2147483647 h 317"/>
              <a:gd name="T74" fmla="*/ 2147483647 w 361"/>
              <a:gd name="T75" fmla="*/ 2147483647 h 317"/>
              <a:gd name="T76" fmla="*/ 2147483647 w 361"/>
              <a:gd name="T77" fmla="*/ 2147483647 h 317"/>
              <a:gd name="T78" fmla="*/ 2147483647 w 361"/>
              <a:gd name="T79" fmla="*/ 2147483647 h 317"/>
              <a:gd name="T80" fmla="*/ 2147483647 w 361"/>
              <a:gd name="T81" fmla="*/ 2147483647 h 317"/>
              <a:gd name="T82" fmla="*/ 2147483647 w 361"/>
              <a:gd name="T83" fmla="*/ 2147483647 h 317"/>
              <a:gd name="T84" fmla="*/ 2147483647 w 361"/>
              <a:gd name="T85" fmla="*/ 2147483647 h 317"/>
              <a:gd name="T86" fmla="*/ 2147483647 w 361"/>
              <a:gd name="T87" fmla="*/ 2147483647 h 317"/>
              <a:gd name="T88" fmla="*/ 2147483647 w 361"/>
              <a:gd name="T89" fmla="*/ 2147483647 h 317"/>
              <a:gd name="T90" fmla="*/ 2147483647 w 361"/>
              <a:gd name="T91" fmla="*/ 2147483647 h 317"/>
              <a:gd name="T92" fmla="*/ 2147483647 w 361"/>
              <a:gd name="T93" fmla="*/ 2147483647 h 317"/>
              <a:gd name="T94" fmla="*/ 2147483647 w 361"/>
              <a:gd name="T95" fmla="*/ 2147483647 h 317"/>
              <a:gd name="T96" fmla="*/ 2147483647 w 361"/>
              <a:gd name="T97" fmla="*/ 2147483647 h 317"/>
              <a:gd name="T98" fmla="*/ 2147483647 w 361"/>
              <a:gd name="T99" fmla="*/ 2147483647 h 317"/>
              <a:gd name="T100" fmla="*/ 2147483647 w 361"/>
              <a:gd name="T101" fmla="*/ 2147483647 h 317"/>
              <a:gd name="T102" fmla="*/ 2147483647 w 361"/>
              <a:gd name="T103" fmla="*/ 2147483647 h 317"/>
              <a:gd name="T104" fmla="*/ 2147483647 w 361"/>
              <a:gd name="T105" fmla="*/ 2147483647 h 317"/>
              <a:gd name="T106" fmla="*/ 2147483647 w 361"/>
              <a:gd name="T107" fmla="*/ 2147483647 h 317"/>
              <a:gd name="T108" fmla="*/ 2147483647 w 361"/>
              <a:gd name="T109" fmla="*/ 2147483647 h 317"/>
              <a:gd name="T110" fmla="*/ 2147483647 w 361"/>
              <a:gd name="T111" fmla="*/ 2147483647 h 317"/>
              <a:gd name="T112" fmla="*/ 2147483647 w 361"/>
              <a:gd name="T113" fmla="*/ 2147483647 h 317"/>
              <a:gd name="T114" fmla="*/ 2147483647 w 361"/>
              <a:gd name="T115" fmla="*/ 2147483647 h 31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61"/>
              <a:gd name="T175" fmla="*/ 0 h 317"/>
              <a:gd name="T176" fmla="*/ 361 w 361"/>
              <a:gd name="T177" fmla="*/ 317 h 31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61" h="317">
                <a:moveTo>
                  <a:pt x="307" y="122"/>
                </a:moveTo>
                <a:lnTo>
                  <a:pt x="307" y="122"/>
                </a:lnTo>
                <a:lnTo>
                  <a:pt x="315" y="116"/>
                </a:lnTo>
                <a:lnTo>
                  <a:pt x="319" y="116"/>
                </a:lnTo>
                <a:lnTo>
                  <a:pt x="321" y="114"/>
                </a:lnTo>
                <a:lnTo>
                  <a:pt x="325" y="112"/>
                </a:lnTo>
                <a:lnTo>
                  <a:pt x="329" y="112"/>
                </a:lnTo>
                <a:lnTo>
                  <a:pt x="332" y="118"/>
                </a:lnTo>
                <a:lnTo>
                  <a:pt x="334" y="120"/>
                </a:lnTo>
                <a:lnTo>
                  <a:pt x="338" y="122"/>
                </a:lnTo>
                <a:lnTo>
                  <a:pt x="342" y="122"/>
                </a:lnTo>
                <a:lnTo>
                  <a:pt x="346" y="122"/>
                </a:lnTo>
                <a:lnTo>
                  <a:pt x="352" y="120"/>
                </a:lnTo>
                <a:lnTo>
                  <a:pt x="355" y="122"/>
                </a:lnTo>
                <a:lnTo>
                  <a:pt x="357" y="122"/>
                </a:lnTo>
                <a:lnTo>
                  <a:pt x="359" y="126"/>
                </a:lnTo>
                <a:lnTo>
                  <a:pt x="361" y="129"/>
                </a:lnTo>
                <a:lnTo>
                  <a:pt x="361" y="141"/>
                </a:lnTo>
                <a:lnTo>
                  <a:pt x="361" y="143"/>
                </a:lnTo>
                <a:lnTo>
                  <a:pt x="359" y="145"/>
                </a:lnTo>
                <a:lnTo>
                  <a:pt x="355" y="151"/>
                </a:lnTo>
                <a:lnTo>
                  <a:pt x="354" y="151"/>
                </a:lnTo>
                <a:lnTo>
                  <a:pt x="350" y="160"/>
                </a:lnTo>
                <a:lnTo>
                  <a:pt x="348" y="164"/>
                </a:lnTo>
                <a:lnTo>
                  <a:pt x="340" y="168"/>
                </a:lnTo>
                <a:lnTo>
                  <a:pt x="331" y="173"/>
                </a:lnTo>
                <a:lnTo>
                  <a:pt x="327" y="175"/>
                </a:lnTo>
                <a:lnTo>
                  <a:pt x="321" y="183"/>
                </a:lnTo>
                <a:lnTo>
                  <a:pt x="317" y="191"/>
                </a:lnTo>
                <a:lnTo>
                  <a:pt x="317" y="193"/>
                </a:lnTo>
                <a:lnTo>
                  <a:pt x="317" y="194"/>
                </a:lnTo>
                <a:lnTo>
                  <a:pt x="319" y="194"/>
                </a:lnTo>
                <a:lnTo>
                  <a:pt x="323" y="200"/>
                </a:lnTo>
                <a:lnTo>
                  <a:pt x="323" y="202"/>
                </a:lnTo>
                <a:lnTo>
                  <a:pt x="319" y="208"/>
                </a:lnTo>
                <a:lnTo>
                  <a:pt x="317" y="210"/>
                </a:lnTo>
                <a:lnTo>
                  <a:pt x="315" y="214"/>
                </a:lnTo>
                <a:lnTo>
                  <a:pt x="317" y="217"/>
                </a:lnTo>
                <a:lnTo>
                  <a:pt x="319" y="219"/>
                </a:lnTo>
                <a:lnTo>
                  <a:pt x="323" y="221"/>
                </a:lnTo>
                <a:lnTo>
                  <a:pt x="325" y="223"/>
                </a:lnTo>
                <a:lnTo>
                  <a:pt x="325" y="227"/>
                </a:lnTo>
                <a:lnTo>
                  <a:pt x="325" y="231"/>
                </a:lnTo>
                <a:lnTo>
                  <a:pt x="325" y="233"/>
                </a:lnTo>
                <a:lnTo>
                  <a:pt x="319" y="240"/>
                </a:lnTo>
                <a:lnTo>
                  <a:pt x="311" y="250"/>
                </a:lnTo>
                <a:lnTo>
                  <a:pt x="307" y="254"/>
                </a:lnTo>
                <a:lnTo>
                  <a:pt x="306" y="258"/>
                </a:lnTo>
                <a:lnTo>
                  <a:pt x="306" y="259"/>
                </a:lnTo>
                <a:lnTo>
                  <a:pt x="311" y="273"/>
                </a:lnTo>
                <a:lnTo>
                  <a:pt x="313" y="279"/>
                </a:lnTo>
                <a:lnTo>
                  <a:pt x="313" y="280"/>
                </a:lnTo>
                <a:lnTo>
                  <a:pt x="304" y="280"/>
                </a:lnTo>
                <a:lnTo>
                  <a:pt x="298" y="280"/>
                </a:lnTo>
                <a:lnTo>
                  <a:pt x="286" y="279"/>
                </a:lnTo>
                <a:lnTo>
                  <a:pt x="279" y="277"/>
                </a:lnTo>
                <a:lnTo>
                  <a:pt x="254" y="275"/>
                </a:lnTo>
                <a:lnTo>
                  <a:pt x="223" y="273"/>
                </a:lnTo>
                <a:lnTo>
                  <a:pt x="210" y="275"/>
                </a:lnTo>
                <a:lnTo>
                  <a:pt x="208" y="275"/>
                </a:lnTo>
                <a:lnTo>
                  <a:pt x="196" y="273"/>
                </a:lnTo>
                <a:lnTo>
                  <a:pt x="188" y="269"/>
                </a:lnTo>
                <a:lnTo>
                  <a:pt x="179" y="267"/>
                </a:lnTo>
                <a:lnTo>
                  <a:pt x="169" y="267"/>
                </a:lnTo>
                <a:lnTo>
                  <a:pt x="158" y="271"/>
                </a:lnTo>
                <a:lnTo>
                  <a:pt x="148" y="273"/>
                </a:lnTo>
                <a:lnTo>
                  <a:pt x="144" y="273"/>
                </a:lnTo>
                <a:lnTo>
                  <a:pt x="137" y="279"/>
                </a:lnTo>
                <a:lnTo>
                  <a:pt x="131" y="284"/>
                </a:lnTo>
                <a:lnTo>
                  <a:pt x="123" y="296"/>
                </a:lnTo>
                <a:lnTo>
                  <a:pt x="121" y="300"/>
                </a:lnTo>
                <a:lnTo>
                  <a:pt x="116" y="305"/>
                </a:lnTo>
                <a:lnTo>
                  <a:pt x="114" y="309"/>
                </a:lnTo>
                <a:lnTo>
                  <a:pt x="108" y="315"/>
                </a:lnTo>
                <a:lnTo>
                  <a:pt x="104" y="317"/>
                </a:lnTo>
                <a:lnTo>
                  <a:pt x="102" y="315"/>
                </a:lnTo>
                <a:lnTo>
                  <a:pt x="92" y="313"/>
                </a:lnTo>
                <a:lnTo>
                  <a:pt x="87" y="311"/>
                </a:lnTo>
                <a:lnTo>
                  <a:pt x="81" y="309"/>
                </a:lnTo>
                <a:lnTo>
                  <a:pt x="69" y="305"/>
                </a:lnTo>
                <a:lnTo>
                  <a:pt x="68" y="305"/>
                </a:lnTo>
                <a:lnTo>
                  <a:pt x="66" y="303"/>
                </a:lnTo>
                <a:lnTo>
                  <a:pt x="52" y="290"/>
                </a:lnTo>
                <a:lnTo>
                  <a:pt x="46" y="282"/>
                </a:lnTo>
                <a:lnTo>
                  <a:pt x="39" y="273"/>
                </a:lnTo>
                <a:lnTo>
                  <a:pt x="35" y="271"/>
                </a:lnTo>
                <a:lnTo>
                  <a:pt x="25" y="265"/>
                </a:lnTo>
                <a:lnTo>
                  <a:pt x="20" y="259"/>
                </a:lnTo>
                <a:lnTo>
                  <a:pt x="12" y="248"/>
                </a:lnTo>
                <a:lnTo>
                  <a:pt x="10" y="244"/>
                </a:lnTo>
                <a:lnTo>
                  <a:pt x="10" y="238"/>
                </a:lnTo>
                <a:lnTo>
                  <a:pt x="4" y="233"/>
                </a:lnTo>
                <a:lnTo>
                  <a:pt x="2" y="229"/>
                </a:lnTo>
                <a:lnTo>
                  <a:pt x="8" y="219"/>
                </a:lnTo>
                <a:lnTo>
                  <a:pt x="12" y="214"/>
                </a:lnTo>
                <a:lnTo>
                  <a:pt x="18" y="200"/>
                </a:lnTo>
                <a:lnTo>
                  <a:pt x="20" y="191"/>
                </a:lnTo>
                <a:lnTo>
                  <a:pt x="23" y="181"/>
                </a:lnTo>
                <a:lnTo>
                  <a:pt x="27" y="173"/>
                </a:lnTo>
                <a:lnTo>
                  <a:pt x="29" y="168"/>
                </a:lnTo>
                <a:lnTo>
                  <a:pt x="29" y="164"/>
                </a:lnTo>
                <a:lnTo>
                  <a:pt x="27" y="162"/>
                </a:lnTo>
                <a:lnTo>
                  <a:pt x="14" y="145"/>
                </a:lnTo>
                <a:lnTo>
                  <a:pt x="10" y="139"/>
                </a:lnTo>
                <a:lnTo>
                  <a:pt x="10" y="131"/>
                </a:lnTo>
                <a:lnTo>
                  <a:pt x="10" y="126"/>
                </a:lnTo>
                <a:lnTo>
                  <a:pt x="10" y="112"/>
                </a:lnTo>
                <a:lnTo>
                  <a:pt x="12" y="105"/>
                </a:lnTo>
                <a:lnTo>
                  <a:pt x="14" y="95"/>
                </a:lnTo>
                <a:lnTo>
                  <a:pt x="12" y="91"/>
                </a:lnTo>
                <a:lnTo>
                  <a:pt x="6" y="82"/>
                </a:lnTo>
                <a:lnTo>
                  <a:pt x="4" y="72"/>
                </a:lnTo>
                <a:lnTo>
                  <a:pt x="2" y="59"/>
                </a:lnTo>
                <a:lnTo>
                  <a:pt x="0" y="51"/>
                </a:lnTo>
                <a:lnTo>
                  <a:pt x="16" y="45"/>
                </a:lnTo>
                <a:lnTo>
                  <a:pt x="20" y="45"/>
                </a:lnTo>
                <a:lnTo>
                  <a:pt x="39" y="38"/>
                </a:lnTo>
                <a:lnTo>
                  <a:pt x="45" y="38"/>
                </a:lnTo>
                <a:lnTo>
                  <a:pt x="58" y="32"/>
                </a:lnTo>
                <a:lnTo>
                  <a:pt x="62" y="28"/>
                </a:lnTo>
                <a:lnTo>
                  <a:pt x="71" y="22"/>
                </a:lnTo>
                <a:lnTo>
                  <a:pt x="73" y="21"/>
                </a:lnTo>
                <a:lnTo>
                  <a:pt x="92" y="13"/>
                </a:lnTo>
                <a:lnTo>
                  <a:pt x="117" y="9"/>
                </a:lnTo>
                <a:lnTo>
                  <a:pt x="125" y="7"/>
                </a:lnTo>
                <a:lnTo>
                  <a:pt x="133" y="7"/>
                </a:lnTo>
                <a:lnTo>
                  <a:pt x="139" y="5"/>
                </a:lnTo>
                <a:lnTo>
                  <a:pt x="142" y="3"/>
                </a:lnTo>
                <a:lnTo>
                  <a:pt x="146" y="1"/>
                </a:lnTo>
                <a:lnTo>
                  <a:pt x="154" y="1"/>
                </a:lnTo>
                <a:lnTo>
                  <a:pt x="162" y="0"/>
                </a:lnTo>
                <a:lnTo>
                  <a:pt x="165" y="1"/>
                </a:lnTo>
                <a:lnTo>
                  <a:pt x="171" y="3"/>
                </a:lnTo>
                <a:lnTo>
                  <a:pt x="175" y="5"/>
                </a:lnTo>
                <a:lnTo>
                  <a:pt x="183" y="21"/>
                </a:lnTo>
                <a:lnTo>
                  <a:pt x="187" y="24"/>
                </a:lnTo>
                <a:lnTo>
                  <a:pt x="198" y="32"/>
                </a:lnTo>
                <a:lnTo>
                  <a:pt x="206" y="36"/>
                </a:lnTo>
                <a:lnTo>
                  <a:pt x="213" y="38"/>
                </a:lnTo>
                <a:lnTo>
                  <a:pt x="221" y="40"/>
                </a:lnTo>
                <a:lnTo>
                  <a:pt x="225" y="42"/>
                </a:lnTo>
                <a:lnTo>
                  <a:pt x="240" y="49"/>
                </a:lnTo>
                <a:lnTo>
                  <a:pt x="244" y="49"/>
                </a:lnTo>
                <a:lnTo>
                  <a:pt x="244" y="51"/>
                </a:lnTo>
                <a:lnTo>
                  <a:pt x="246" y="53"/>
                </a:lnTo>
                <a:lnTo>
                  <a:pt x="248" y="59"/>
                </a:lnTo>
                <a:lnTo>
                  <a:pt x="248" y="61"/>
                </a:lnTo>
                <a:lnTo>
                  <a:pt x="246" y="68"/>
                </a:lnTo>
                <a:lnTo>
                  <a:pt x="242" y="76"/>
                </a:lnTo>
                <a:lnTo>
                  <a:pt x="242" y="80"/>
                </a:lnTo>
                <a:lnTo>
                  <a:pt x="244" y="84"/>
                </a:lnTo>
                <a:lnTo>
                  <a:pt x="248" y="87"/>
                </a:lnTo>
                <a:lnTo>
                  <a:pt x="250" y="89"/>
                </a:lnTo>
                <a:lnTo>
                  <a:pt x="254" y="99"/>
                </a:lnTo>
                <a:lnTo>
                  <a:pt x="256" y="101"/>
                </a:lnTo>
                <a:lnTo>
                  <a:pt x="260" y="103"/>
                </a:lnTo>
                <a:lnTo>
                  <a:pt x="263" y="103"/>
                </a:lnTo>
                <a:lnTo>
                  <a:pt x="269" y="101"/>
                </a:lnTo>
                <a:lnTo>
                  <a:pt x="277" y="99"/>
                </a:lnTo>
                <a:lnTo>
                  <a:pt x="281" y="99"/>
                </a:lnTo>
                <a:lnTo>
                  <a:pt x="288" y="108"/>
                </a:lnTo>
                <a:lnTo>
                  <a:pt x="294" y="114"/>
                </a:lnTo>
                <a:lnTo>
                  <a:pt x="298" y="116"/>
                </a:lnTo>
                <a:lnTo>
                  <a:pt x="306" y="122"/>
                </a:lnTo>
                <a:lnTo>
                  <a:pt x="307" y="122"/>
                </a:lnTo>
              </a:path>
            </a:pathLst>
          </a:custGeom>
          <a:solidFill>
            <a:srgbClr val="FFFF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81" name="Freeform 491"/>
          <p:cNvSpPr>
            <a:spLocks/>
          </p:cNvSpPr>
          <p:nvPr/>
        </p:nvSpPr>
        <p:spPr bwMode="auto">
          <a:xfrm>
            <a:off x="4870451" y="4858688"/>
            <a:ext cx="449263" cy="336262"/>
          </a:xfrm>
          <a:custGeom>
            <a:avLst/>
            <a:gdLst>
              <a:gd name="T0" fmla="*/ 2147483647 w 409"/>
              <a:gd name="T1" fmla="*/ 2147483647 h 233"/>
              <a:gd name="T2" fmla="*/ 2147483647 w 409"/>
              <a:gd name="T3" fmla="*/ 2147483647 h 233"/>
              <a:gd name="T4" fmla="*/ 2147483647 w 409"/>
              <a:gd name="T5" fmla="*/ 2147483647 h 233"/>
              <a:gd name="T6" fmla="*/ 2147483647 w 409"/>
              <a:gd name="T7" fmla="*/ 2147483647 h 233"/>
              <a:gd name="T8" fmla="*/ 2147483647 w 409"/>
              <a:gd name="T9" fmla="*/ 2147483647 h 233"/>
              <a:gd name="T10" fmla="*/ 2147483647 w 409"/>
              <a:gd name="T11" fmla="*/ 2147483647 h 233"/>
              <a:gd name="T12" fmla="*/ 2147483647 w 409"/>
              <a:gd name="T13" fmla="*/ 2147483647 h 233"/>
              <a:gd name="T14" fmla="*/ 2147483647 w 409"/>
              <a:gd name="T15" fmla="*/ 2147483647 h 233"/>
              <a:gd name="T16" fmla="*/ 0 w 409"/>
              <a:gd name="T17" fmla="*/ 2147483647 h 233"/>
              <a:gd name="T18" fmla="*/ 2147483647 w 409"/>
              <a:gd name="T19" fmla="*/ 2147483647 h 233"/>
              <a:gd name="T20" fmla="*/ 2147483647 w 409"/>
              <a:gd name="T21" fmla="*/ 2147483647 h 233"/>
              <a:gd name="T22" fmla="*/ 2147483647 w 409"/>
              <a:gd name="T23" fmla="*/ 2147483647 h 233"/>
              <a:gd name="T24" fmla="*/ 2147483647 w 409"/>
              <a:gd name="T25" fmla="*/ 2147483647 h 233"/>
              <a:gd name="T26" fmla="*/ 2147483647 w 409"/>
              <a:gd name="T27" fmla="*/ 2147483647 h 233"/>
              <a:gd name="T28" fmla="*/ 2147483647 w 409"/>
              <a:gd name="T29" fmla="*/ 2147483647 h 233"/>
              <a:gd name="T30" fmla="*/ 2147483647 w 409"/>
              <a:gd name="T31" fmla="*/ 2147483647 h 233"/>
              <a:gd name="T32" fmla="*/ 2147483647 w 409"/>
              <a:gd name="T33" fmla="*/ 2147483647 h 233"/>
              <a:gd name="T34" fmla="*/ 2147483647 w 409"/>
              <a:gd name="T35" fmla="*/ 2147483647 h 233"/>
              <a:gd name="T36" fmla="*/ 2147483647 w 409"/>
              <a:gd name="T37" fmla="*/ 0 h 233"/>
              <a:gd name="T38" fmla="*/ 2147483647 w 409"/>
              <a:gd name="T39" fmla="*/ 2147483647 h 233"/>
              <a:gd name="T40" fmla="*/ 2147483647 w 409"/>
              <a:gd name="T41" fmla="*/ 2147483647 h 233"/>
              <a:gd name="T42" fmla="*/ 2147483647 w 409"/>
              <a:gd name="T43" fmla="*/ 2147483647 h 233"/>
              <a:gd name="T44" fmla="*/ 2147483647 w 409"/>
              <a:gd name="T45" fmla="*/ 2147483647 h 233"/>
              <a:gd name="T46" fmla="*/ 2147483647 w 409"/>
              <a:gd name="T47" fmla="*/ 2147483647 h 233"/>
              <a:gd name="T48" fmla="*/ 2147483647 w 409"/>
              <a:gd name="T49" fmla="*/ 2147483647 h 233"/>
              <a:gd name="T50" fmla="*/ 2147483647 w 409"/>
              <a:gd name="T51" fmla="*/ 2147483647 h 233"/>
              <a:gd name="T52" fmla="*/ 2147483647 w 409"/>
              <a:gd name="T53" fmla="*/ 2147483647 h 233"/>
              <a:gd name="T54" fmla="*/ 2147483647 w 409"/>
              <a:gd name="T55" fmla="*/ 2147483647 h 233"/>
              <a:gd name="T56" fmla="*/ 2147483647 w 409"/>
              <a:gd name="T57" fmla="*/ 2147483647 h 233"/>
              <a:gd name="T58" fmla="*/ 2147483647 w 409"/>
              <a:gd name="T59" fmla="*/ 2147483647 h 233"/>
              <a:gd name="T60" fmla="*/ 2147483647 w 409"/>
              <a:gd name="T61" fmla="*/ 2147483647 h 233"/>
              <a:gd name="T62" fmla="*/ 2147483647 w 409"/>
              <a:gd name="T63" fmla="*/ 2147483647 h 233"/>
              <a:gd name="T64" fmla="*/ 2147483647 w 409"/>
              <a:gd name="T65" fmla="*/ 2147483647 h 233"/>
              <a:gd name="T66" fmla="*/ 2147483647 w 409"/>
              <a:gd name="T67" fmla="*/ 2147483647 h 233"/>
              <a:gd name="T68" fmla="*/ 2147483647 w 409"/>
              <a:gd name="T69" fmla="*/ 2147483647 h 233"/>
              <a:gd name="T70" fmla="*/ 2147483647 w 409"/>
              <a:gd name="T71" fmla="*/ 2147483647 h 233"/>
              <a:gd name="T72" fmla="*/ 2147483647 w 409"/>
              <a:gd name="T73" fmla="*/ 2147483647 h 233"/>
              <a:gd name="T74" fmla="*/ 2147483647 w 409"/>
              <a:gd name="T75" fmla="*/ 2147483647 h 233"/>
              <a:gd name="T76" fmla="*/ 2147483647 w 409"/>
              <a:gd name="T77" fmla="*/ 2147483647 h 233"/>
              <a:gd name="T78" fmla="*/ 2147483647 w 409"/>
              <a:gd name="T79" fmla="*/ 2147483647 h 233"/>
              <a:gd name="T80" fmla="*/ 2147483647 w 409"/>
              <a:gd name="T81" fmla="*/ 2147483647 h 233"/>
              <a:gd name="T82" fmla="*/ 2147483647 w 409"/>
              <a:gd name="T83" fmla="*/ 2147483647 h 233"/>
              <a:gd name="T84" fmla="*/ 2147483647 w 409"/>
              <a:gd name="T85" fmla="*/ 2147483647 h 233"/>
              <a:gd name="T86" fmla="*/ 2147483647 w 409"/>
              <a:gd name="T87" fmla="*/ 2147483647 h 233"/>
              <a:gd name="T88" fmla="*/ 2147483647 w 409"/>
              <a:gd name="T89" fmla="*/ 2147483647 h 233"/>
              <a:gd name="T90" fmla="*/ 2147483647 w 409"/>
              <a:gd name="T91" fmla="*/ 2147483647 h 233"/>
              <a:gd name="T92" fmla="*/ 2147483647 w 409"/>
              <a:gd name="T93" fmla="*/ 2147483647 h 233"/>
              <a:gd name="T94" fmla="*/ 2147483647 w 409"/>
              <a:gd name="T95" fmla="*/ 2147483647 h 233"/>
              <a:gd name="T96" fmla="*/ 2147483647 w 409"/>
              <a:gd name="T97" fmla="*/ 2147483647 h 233"/>
              <a:gd name="T98" fmla="*/ 2147483647 w 409"/>
              <a:gd name="T99" fmla="*/ 2147483647 h 233"/>
              <a:gd name="T100" fmla="*/ 2147483647 w 409"/>
              <a:gd name="T101" fmla="*/ 2147483647 h 233"/>
              <a:gd name="T102" fmla="*/ 2147483647 w 409"/>
              <a:gd name="T103" fmla="*/ 2147483647 h 233"/>
              <a:gd name="T104" fmla="*/ 2147483647 w 409"/>
              <a:gd name="T105" fmla="*/ 2147483647 h 233"/>
              <a:gd name="T106" fmla="*/ 2147483647 w 409"/>
              <a:gd name="T107" fmla="*/ 2147483647 h 233"/>
              <a:gd name="T108" fmla="*/ 2147483647 w 409"/>
              <a:gd name="T109" fmla="*/ 2147483647 h 233"/>
              <a:gd name="T110" fmla="*/ 2147483647 w 409"/>
              <a:gd name="T111" fmla="*/ 2147483647 h 233"/>
              <a:gd name="T112" fmla="*/ 2147483647 w 409"/>
              <a:gd name="T113" fmla="*/ 2147483647 h 233"/>
              <a:gd name="T114" fmla="*/ 2147483647 w 409"/>
              <a:gd name="T115" fmla="*/ 2147483647 h 233"/>
              <a:gd name="T116" fmla="*/ 2147483647 w 409"/>
              <a:gd name="T117" fmla="*/ 2147483647 h 233"/>
              <a:gd name="T118" fmla="*/ 2147483647 w 409"/>
              <a:gd name="T119" fmla="*/ 2147483647 h 233"/>
              <a:gd name="T120" fmla="*/ 2147483647 w 409"/>
              <a:gd name="T121" fmla="*/ 2147483647 h 23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09"/>
              <a:gd name="T184" fmla="*/ 0 h 233"/>
              <a:gd name="T185" fmla="*/ 409 w 409"/>
              <a:gd name="T186" fmla="*/ 233 h 23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09" h="233">
                <a:moveTo>
                  <a:pt x="136" y="168"/>
                </a:moveTo>
                <a:lnTo>
                  <a:pt x="132" y="172"/>
                </a:lnTo>
                <a:lnTo>
                  <a:pt x="130" y="176"/>
                </a:lnTo>
                <a:lnTo>
                  <a:pt x="128" y="180"/>
                </a:lnTo>
                <a:lnTo>
                  <a:pt x="125" y="182"/>
                </a:lnTo>
                <a:lnTo>
                  <a:pt x="123" y="184"/>
                </a:lnTo>
                <a:lnTo>
                  <a:pt x="117" y="195"/>
                </a:lnTo>
                <a:lnTo>
                  <a:pt x="115" y="201"/>
                </a:lnTo>
                <a:lnTo>
                  <a:pt x="115" y="203"/>
                </a:lnTo>
                <a:lnTo>
                  <a:pt x="113" y="207"/>
                </a:lnTo>
                <a:lnTo>
                  <a:pt x="113" y="218"/>
                </a:lnTo>
                <a:lnTo>
                  <a:pt x="109" y="226"/>
                </a:lnTo>
                <a:lnTo>
                  <a:pt x="107" y="228"/>
                </a:lnTo>
                <a:lnTo>
                  <a:pt x="103" y="230"/>
                </a:lnTo>
                <a:lnTo>
                  <a:pt x="100" y="233"/>
                </a:lnTo>
                <a:lnTo>
                  <a:pt x="100" y="231"/>
                </a:lnTo>
                <a:lnTo>
                  <a:pt x="100" y="226"/>
                </a:lnTo>
                <a:lnTo>
                  <a:pt x="98" y="224"/>
                </a:lnTo>
                <a:lnTo>
                  <a:pt x="98" y="222"/>
                </a:lnTo>
                <a:lnTo>
                  <a:pt x="94" y="220"/>
                </a:lnTo>
                <a:lnTo>
                  <a:pt x="92" y="218"/>
                </a:lnTo>
                <a:lnTo>
                  <a:pt x="90" y="216"/>
                </a:lnTo>
                <a:lnTo>
                  <a:pt x="88" y="216"/>
                </a:lnTo>
                <a:lnTo>
                  <a:pt x="86" y="216"/>
                </a:lnTo>
                <a:lnTo>
                  <a:pt x="82" y="216"/>
                </a:lnTo>
                <a:lnTo>
                  <a:pt x="75" y="214"/>
                </a:lnTo>
                <a:lnTo>
                  <a:pt x="69" y="212"/>
                </a:lnTo>
                <a:lnTo>
                  <a:pt x="65" y="210"/>
                </a:lnTo>
                <a:lnTo>
                  <a:pt x="61" y="207"/>
                </a:lnTo>
                <a:lnTo>
                  <a:pt x="52" y="201"/>
                </a:lnTo>
                <a:lnTo>
                  <a:pt x="50" y="199"/>
                </a:lnTo>
                <a:lnTo>
                  <a:pt x="48" y="197"/>
                </a:lnTo>
                <a:lnTo>
                  <a:pt x="46" y="195"/>
                </a:lnTo>
                <a:lnTo>
                  <a:pt x="42" y="189"/>
                </a:lnTo>
                <a:lnTo>
                  <a:pt x="40" y="188"/>
                </a:lnTo>
                <a:lnTo>
                  <a:pt x="36" y="186"/>
                </a:lnTo>
                <a:lnTo>
                  <a:pt x="36" y="184"/>
                </a:lnTo>
                <a:lnTo>
                  <a:pt x="36" y="180"/>
                </a:lnTo>
                <a:lnTo>
                  <a:pt x="34" y="176"/>
                </a:lnTo>
                <a:lnTo>
                  <a:pt x="32" y="174"/>
                </a:lnTo>
                <a:lnTo>
                  <a:pt x="30" y="172"/>
                </a:lnTo>
                <a:lnTo>
                  <a:pt x="27" y="170"/>
                </a:lnTo>
                <a:lnTo>
                  <a:pt x="25" y="168"/>
                </a:lnTo>
                <a:lnTo>
                  <a:pt x="25" y="165"/>
                </a:lnTo>
                <a:lnTo>
                  <a:pt x="21" y="163"/>
                </a:lnTo>
                <a:lnTo>
                  <a:pt x="17" y="161"/>
                </a:lnTo>
                <a:lnTo>
                  <a:pt x="13" y="159"/>
                </a:lnTo>
                <a:lnTo>
                  <a:pt x="9" y="159"/>
                </a:lnTo>
                <a:lnTo>
                  <a:pt x="7" y="157"/>
                </a:lnTo>
                <a:lnTo>
                  <a:pt x="5" y="157"/>
                </a:lnTo>
                <a:lnTo>
                  <a:pt x="2" y="155"/>
                </a:lnTo>
                <a:lnTo>
                  <a:pt x="0" y="153"/>
                </a:lnTo>
                <a:lnTo>
                  <a:pt x="0" y="149"/>
                </a:lnTo>
                <a:lnTo>
                  <a:pt x="0" y="144"/>
                </a:lnTo>
                <a:lnTo>
                  <a:pt x="0" y="142"/>
                </a:lnTo>
                <a:lnTo>
                  <a:pt x="2" y="140"/>
                </a:lnTo>
                <a:lnTo>
                  <a:pt x="5" y="136"/>
                </a:lnTo>
                <a:lnTo>
                  <a:pt x="7" y="136"/>
                </a:lnTo>
                <a:lnTo>
                  <a:pt x="9" y="134"/>
                </a:lnTo>
                <a:lnTo>
                  <a:pt x="11" y="132"/>
                </a:lnTo>
                <a:lnTo>
                  <a:pt x="13" y="132"/>
                </a:lnTo>
                <a:lnTo>
                  <a:pt x="19" y="124"/>
                </a:lnTo>
                <a:lnTo>
                  <a:pt x="21" y="121"/>
                </a:lnTo>
                <a:lnTo>
                  <a:pt x="25" y="117"/>
                </a:lnTo>
                <a:lnTo>
                  <a:pt x="25" y="115"/>
                </a:lnTo>
                <a:lnTo>
                  <a:pt x="30" y="107"/>
                </a:lnTo>
                <a:lnTo>
                  <a:pt x="32" y="103"/>
                </a:lnTo>
                <a:lnTo>
                  <a:pt x="36" y="100"/>
                </a:lnTo>
                <a:lnTo>
                  <a:pt x="44" y="92"/>
                </a:lnTo>
                <a:lnTo>
                  <a:pt x="46" y="90"/>
                </a:lnTo>
                <a:lnTo>
                  <a:pt x="46" y="88"/>
                </a:lnTo>
                <a:lnTo>
                  <a:pt x="46" y="86"/>
                </a:lnTo>
                <a:lnTo>
                  <a:pt x="44" y="82"/>
                </a:lnTo>
                <a:lnTo>
                  <a:pt x="44" y="81"/>
                </a:lnTo>
                <a:lnTo>
                  <a:pt x="48" y="77"/>
                </a:lnTo>
                <a:lnTo>
                  <a:pt x="50" y="75"/>
                </a:lnTo>
                <a:lnTo>
                  <a:pt x="52" y="71"/>
                </a:lnTo>
                <a:lnTo>
                  <a:pt x="55" y="65"/>
                </a:lnTo>
                <a:lnTo>
                  <a:pt x="55" y="63"/>
                </a:lnTo>
                <a:lnTo>
                  <a:pt x="57" y="61"/>
                </a:lnTo>
                <a:lnTo>
                  <a:pt x="61" y="60"/>
                </a:lnTo>
                <a:lnTo>
                  <a:pt x="61" y="58"/>
                </a:lnTo>
                <a:lnTo>
                  <a:pt x="63" y="52"/>
                </a:lnTo>
                <a:lnTo>
                  <a:pt x="63" y="48"/>
                </a:lnTo>
                <a:lnTo>
                  <a:pt x="63" y="42"/>
                </a:lnTo>
                <a:lnTo>
                  <a:pt x="63" y="39"/>
                </a:lnTo>
                <a:lnTo>
                  <a:pt x="61" y="37"/>
                </a:lnTo>
                <a:lnTo>
                  <a:pt x="59" y="27"/>
                </a:lnTo>
                <a:lnTo>
                  <a:pt x="57" y="25"/>
                </a:lnTo>
                <a:lnTo>
                  <a:pt x="57" y="23"/>
                </a:lnTo>
                <a:lnTo>
                  <a:pt x="52" y="21"/>
                </a:lnTo>
                <a:lnTo>
                  <a:pt x="52" y="19"/>
                </a:lnTo>
                <a:lnTo>
                  <a:pt x="52" y="17"/>
                </a:lnTo>
                <a:lnTo>
                  <a:pt x="52" y="16"/>
                </a:lnTo>
                <a:lnTo>
                  <a:pt x="50" y="12"/>
                </a:lnTo>
                <a:lnTo>
                  <a:pt x="48" y="8"/>
                </a:lnTo>
                <a:lnTo>
                  <a:pt x="46" y="4"/>
                </a:lnTo>
                <a:lnTo>
                  <a:pt x="46" y="2"/>
                </a:lnTo>
                <a:lnTo>
                  <a:pt x="50" y="2"/>
                </a:lnTo>
                <a:lnTo>
                  <a:pt x="52" y="2"/>
                </a:lnTo>
                <a:lnTo>
                  <a:pt x="55" y="4"/>
                </a:lnTo>
                <a:lnTo>
                  <a:pt x="61" y="6"/>
                </a:lnTo>
                <a:lnTo>
                  <a:pt x="63" y="6"/>
                </a:lnTo>
                <a:lnTo>
                  <a:pt x="65" y="4"/>
                </a:lnTo>
                <a:lnTo>
                  <a:pt x="67" y="4"/>
                </a:lnTo>
                <a:lnTo>
                  <a:pt x="71" y="2"/>
                </a:lnTo>
                <a:lnTo>
                  <a:pt x="75" y="0"/>
                </a:lnTo>
                <a:lnTo>
                  <a:pt x="78" y="2"/>
                </a:lnTo>
                <a:lnTo>
                  <a:pt x="82" y="0"/>
                </a:lnTo>
                <a:lnTo>
                  <a:pt x="84" y="0"/>
                </a:lnTo>
                <a:lnTo>
                  <a:pt x="86" y="0"/>
                </a:lnTo>
                <a:lnTo>
                  <a:pt x="90" y="0"/>
                </a:lnTo>
                <a:lnTo>
                  <a:pt x="94" y="0"/>
                </a:lnTo>
                <a:lnTo>
                  <a:pt x="98" y="2"/>
                </a:lnTo>
                <a:lnTo>
                  <a:pt x="100" y="2"/>
                </a:lnTo>
                <a:lnTo>
                  <a:pt x="105" y="4"/>
                </a:lnTo>
                <a:lnTo>
                  <a:pt x="107" y="4"/>
                </a:lnTo>
                <a:lnTo>
                  <a:pt x="109" y="8"/>
                </a:lnTo>
                <a:lnTo>
                  <a:pt x="109" y="10"/>
                </a:lnTo>
                <a:lnTo>
                  <a:pt x="113" y="8"/>
                </a:lnTo>
                <a:lnTo>
                  <a:pt x="117" y="8"/>
                </a:lnTo>
                <a:lnTo>
                  <a:pt x="119" y="6"/>
                </a:lnTo>
                <a:lnTo>
                  <a:pt x="125" y="6"/>
                </a:lnTo>
                <a:lnTo>
                  <a:pt x="128" y="6"/>
                </a:lnTo>
                <a:lnTo>
                  <a:pt x="130" y="4"/>
                </a:lnTo>
                <a:lnTo>
                  <a:pt x="132" y="2"/>
                </a:lnTo>
                <a:lnTo>
                  <a:pt x="134" y="2"/>
                </a:lnTo>
                <a:lnTo>
                  <a:pt x="136" y="2"/>
                </a:lnTo>
                <a:lnTo>
                  <a:pt x="144" y="6"/>
                </a:lnTo>
                <a:lnTo>
                  <a:pt x="146" y="6"/>
                </a:lnTo>
                <a:lnTo>
                  <a:pt x="149" y="8"/>
                </a:lnTo>
                <a:lnTo>
                  <a:pt x="151" y="6"/>
                </a:lnTo>
                <a:lnTo>
                  <a:pt x="153" y="8"/>
                </a:lnTo>
                <a:lnTo>
                  <a:pt x="157" y="8"/>
                </a:lnTo>
                <a:lnTo>
                  <a:pt x="161" y="8"/>
                </a:lnTo>
                <a:lnTo>
                  <a:pt x="165" y="8"/>
                </a:lnTo>
                <a:lnTo>
                  <a:pt x="171" y="4"/>
                </a:lnTo>
                <a:lnTo>
                  <a:pt x="174" y="2"/>
                </a:lnTo>
                <a:lnTo>
                  <a:pt x="176" y="4"/>
                </a:lnTo>
                <a:lnTo>
                  <a:pt x="180" y="4"/>
                </a:lnTo>
                <a:lnTo>
                  <a:pt x="184" y="4"/>
                </a:lnTo>
                <a:lnTo>
                  <a:pt x="186" y="6"/>
                </a:lnTo>
                <a:lnTo>
                  <a:pt x="190" y="6"/>
                </a:lnTo>
                <a:lnTo>
                  <a:pt x="192" y="6"/>
                </a:lnTo>
                <a:lnTo>
                  <a:pt x="196" y="6"/>
                </a:lnTo>
                <a:lnTo>
                  <a:pt x="199" y="6"/>
                </a:lnTo>
                <a:lnTo>
                  <a:pt x="203" y="6"/>
                </a:lnTo>
                <a:lnTo>
                  <a:pt x="207" y="6"/>
                </a:lnTo>
                <a:lnTo>
                  <a:pt x="211" y="6"/>
                </a:lnTo>
                <a:lnTo>
                  <a:pt x="213" y="6"/>
                </a:lnTo>
                <a:lnTo>
                  <a:pt x="215" y="8"/>
                </a:lnTo>
                <a:lnTo>
                  <a:pt x="219" y="10"/>
                </a:lnTo>
                <a:lnTo>
                  <a:pt x="222" y="12"/>
                </a:lnTo>
                <a:lnTo>
                  <a:pt x="224" y="14"/>
                </a:lnTo>
                <a:lnTo>
                  <a:pt x="226" y="14"/>
                </a:lnTo>
                <a:lnTo>
                  <a:pt x="228" y="14"/>
                </a:lnTo>
                <a:lnTo>
                  <a:pt x="234" y="14"/>
                </a:lnTo>
                <a:lnTo>
                  <a:pt x="236" y="12"/>
                </a:lnTo>
                <a:lnTo>
                  <a:pt x="238" y="12"/>
                </a:lnTo>
                <a:lnTo>
                  <a:pt x="238" y="10"/>
                </a:lnTo>
                <a:lnTo>
                  <a:pt x="240" y="10"/>
                </a:lnTo>
                <a:lnTo>
                  <a:pt x="244" y="10"/>
                </a:lnTo>
                <a:lnTo>
                  <a:pt x="245" y="10"/>
                </a:lnTo>
                <a:lnTo>
                  <a:pt x="247" y="12"/>
                </a:lnTo>
                <a:lnTo>
                  <a:pt x="251" y="14"/>
                </a:lnTo>
                <a:lnTo>
                  <a:pt x="255" y="14"/>
                </a:lnTo>
                <a:lnTo>
                  <a:pt x="257" y="16"/>
                </a:lnTo>
                <a:lnTo>
                  <a:pt x="259" y="16"/>
                </a:lnTo>
                <a:lnTo>
                  <a:pt x="263" y="14"/>
                </a:lnTo>
                <a:lnTo>
                  <a:pt x="267" y="16"/>
                </a:lnTo>
                <a:lnTo>
                  <a:pt x="268" y="16"/>
                </a:lnTo>
                <a:lnTo>
                  <a:pt x="274" y="17"/>
                </a:lnTo>
                <a:lnTo>
                  <a:pt x="280" y="17"/>
                </a:lnTo>
                <a:lnTo>
                  <a:pt x="284" y="17"/>
                </a:lnTo>
                <a:lnTo>
                  <a:pt x="286" y="19"/>
                </a:lnTo>
                <a:lnTo>
                  <a:pt x="288" y="19"/>
                </a:lnTo>
                <a:lnTo>
                  <a:pt x="292" y="21"/>
                </a:lnTo>
                <a:lnTo>
                  <a:pt x="293" y="21"/>
                </a:lnTo>
                <a:lnTo>
                  <a:pt x="295" y="19"/>
                </a:lnTo>
                <a:lnTo>
                  <a:pt x="299" y="19"/>
                </a:lnTo>
                <a:lnTo>
                  <a:pt x="301" y="21"/>
                </a:lnTo>
                <a:lnTo>
                  <a:pt x="303" y="23"/>
                </a:lnTo>
                <a:lnTo>
                  <a:pt x="305" y="23"/>
                </a:lnTo>
                <a:lnTo>
                  <a:pt x="307" y="23"/>
                </a:lnTo>
                <a:lnTo>
                  <a:pt x="309" y="23"/>
                </a:lnTo>
                <a:lnTo>
                  <a:pt x="309" y="25"/>
                </a:lnTo>
                <a:lnTo>
                  <a:pt x="311" y="25"/>
                </a:lnTo>
                <a:lnTo>
                  <a:pt x="315" y="25"/>
                </a:lnTo>
                <a:lnTo>
                  <a:pt x="316" y="25"/>
                </a:lnTo>
                <a:lnTo>
                  <a:pt x="318" y="25"/>
                </a:lnTo>
                <a:lnTo>
                  <a:pt x="320" y="23"/>
                </a:lnTo>
                <a:lnTo>
                  <a:pt x="320" y="21"/>
                </a:lnTo>
                <a:lnTo>
                  <a:pt x="322" y="19"/>
                </a:lnTo>
                <a:lnTo>
                  <a:pt x="326" y="16"/>
                </a:lnTo>
                <a:lnTo>
                  <a:pt x="328" y="17"/>
                </a:lnTo>
                <a:lnTo>
                  <a:pt x="330" y="17"/>
                </a:lnTo>
                <a:lnTo>
                  <a:pt x="334" y="17"/>
                </a:lnTo>
                <a:lnTo>
                  <a:pt x="336" y="17"/>
                </a:lnTo>
                <a:lnTo>
                  <a:pt x="338" y="16"/>
                </a:lnTo>
                <a:lnTo>
                  <a:pt x="341" y="14"/>
                </a:lnTo>
                <a:lnTo>
                  <a:pt x="345" y="14"/>
                </a:lnTo>
                <a:lnTo>
                  <a:pt x="347" y="12"/>
                </a:lnTo>
                <a:lnTo>
                  <a:pt x="349" y="12"/>
                </a:lnTo>
                <a:lnTo>
                  <a:pt x="351" y="16"/>
                </a:lnTo>
                <a:lnTo>
                  <a:pt x="353" y="17"/>
                </a:lnTo>
                <a:lnTo>
                  <a:pt x="355" y="19"/>
                </a:lnTo>
                <a:lnTo>
                  <a:pt x="357" y="19"/>
                </a:lnTo>
                <a:lnTo>
                  <a:pt x="361" y="19"/>
                </a:lnTo>
                <a:lnTo>
                  <a:pt x="363" y="19"/>
                </a:lnTo>
                <a:lnTo>
                  <a:pt x="364" y="21"/>
                </a:lnTo>
                <a:lnTo>
                  <a:pt x="366" y="25"/>
                </a:lnTo>
                <a:lnTo>
                  <a:pt x="366" y="27"/>
                </a:lnTo>
                <a:lnTo>
                  <a:pt x="366" y="29"/>
                </a:lnTo>
                <a:lnTo>
                  <a:pt x="368" y="31"/>
                </a:lnTo>
                <a:lnTo>
                  <a:pt x="376" y="37"/>
                </a:lnTo>
                <a:lnTo>
                  <a:pt x="378" y="39"/>
                </a:lnTo>
                <a:lnTo>
                  <a:pt x="380" y="39"/>
                </a:lnTo>
                <a:lnTo>
                  <a:pt x="380" y="40"/>
                </a:lnTo>
                <a:lnTo>
                  <a:pt x="378" y="46"/>
                </a:lnTo>
                <a:lnTo>
                  <a:pt x="378" y="50"/>
                </a:lnTo>
                <a:lnTo>
                  <a:pt x="380" y="50"/>
                </a:lnTo>
                <a:lnTo>
                  <a:pt x="380" y="52"/>
                </a:lnTo>
                <a:lnTo>
                  <a:pt x="382" y="52"/>
                </a:lnTo>
                <a:lnTo>
                  <a:pt x="382" y="50"/>
                </a:lnTo>
                <a:lnTo>
                  <a:pt x="384" y="44"/>
                </a:lnTo>
                <a:lnTo>
                  <a:pt x="386" y="42"/>
                </a:lnTo>
                <a:lnTo>
                  <a:pt x="387" y="40"/>
                </a:lnTo>
                <a:lnTo>
                  <a:pt x="387" y="39"/>
                </a:lnTo>
                <a:lnTo>
                  <a:pt x="389" y="39"/>
                </a:lnTo>
                <a:lnTo>
                  <a:pt x="389" y="40"/>
                </a:lnTo>
                <a:lnTo>
                  <a:pt x="389" y="42"/>
                </a:lnTo>
                <a:lnTo>
                  <a:pt x="391" y="44"/>
                </a:lnTo>
                <a:lnTo>
                  <a:pt x="391" y="46"/>
                </a:lnTo>
                <a:lnTo>
                  <a:pt x="393" y="46"/>
                </a:lnTo>
                <a:lnTo>
                  <a:pt x="395" y="48"/>
                </a:lnTo>
                <a:lnTo>
                  <a:pt x="395" y="50"/>
                </a:lnTo>
                <a:lnTo>
                  <a:pt x="395" y="52"/>
                </a:lnTo>
                <a:lnTo>
                  <a:pt x="395" y="54"/>
                </a:lnTo>
                <a:lnTo>
                  <a:pt x="395" y="56"/>
                </a:lnTo>
                <a:lnTo>
                  <a:pt x="399" y="60"/>
                </a:lnTo>
                <a:lnTo>
                  <a:pt x="405" y="60"/>
                </a:lnTo>
                <a:lnTo>
                  <a:pt x="407" y="60"/>
                </a:lnTo>
                <a:lnTo>
                  <a:pt x="407" y="61"/>
                </a:lnTo>
                <a:lnTo>
                  <a:pt x="409" y="61"/>
                </a:lnTo>
                <a:lnTo>
                  <a:pt x="407" y="63"/>
                </a:lnTo>
                <a:lnTo>
                  <a:pt x="405" y="65"/>
                </a:lnTo>
                <a:lnTo>
                  <a:pt x="403" y="65"/>
                </a:lnTo>
                <a:lnTo>
                  <a:pt x="401" y="63"/>
                </a:lnTo>
                <a:lnTo>
                  <a:pt x="399" y="63"/>
                </a:lnTo>
                <a:lnTo>
                  <a:pt x="395" y="63"/>
                </a:lnTo>
                <a:lnTo>
                  <a:pt x="391" y="67"/>
                </a:lnTo>
                <a:lnTo>
                  <a:pt x="389" y="69"/>
                </a:lnTo>
                <a:lnTo>
                  <a:pt x="389" y="73"/>
                </a:lnTo>
                <a:lnTo>
                  <a:pt x="387" y="73"/>
                </a:lnTo>
                <a:lnTo>
                  <a:pt x="380" y="71"/>
                </a:lnTo>
                <a:lnTo>
                  <a:pt x="378" y="71"/>
                </a:lnTo>
                <a:lnTo>
                  <a:pt x="374" y="73"/>
                </a:lnTo>
                <a:lnTo>
                  <a:pt x="372" y="75"/>
                </a:lnTo>
                <a:lnTo>
                  <a:pt x="370" y="75"/>
                </a:lnTo>
                <a:lnTo>
                  <a:pt x="368" y="77"/>
                </a:lnTo>
                <a:lnTo>
                  <a:pt x="370" y="79"/>
                </a:lnTo>
                <a:lnTo>
                  <a:pt x="368" y="81"/>
                </a:lnTo>
                <a:lnTo>
                  <a:pt x="364" y="81"/>
                </a:lnTo>
                <a:lnTo>
                  <a:pt x="363" y="81"/>
                </a:lnTo>
                <a:lnTo>
                  <a:pt x="361" y="81"/>
                </a:lnTo>
                <a:lnTo>
                  <a:pt x="359" y="79"/>
                </a:lnTo>
                <a:lnTo>
                  <a:pt x="351" y="81"/>
                </a:lnTo>
                <a:lnTo>
                  <a:pt x="336" y="81"/>
                </a:lnTo>
                <a:lnTo>
                  <a:pt x="334" y="81"/>
                </a:lnTo>
                <a:lnTo>
                  <a:pt x="334" y="82"/>
                </a:lnTo>
                <a:lnTo>
                  <a:pt x="328" y="82"/>
                </a:lnTo>
                <a:lnTo>
                  <a:pt x="324" y="82"/>
                </a:lnTo>
                <a:lnTo>
                  <a:pt x="320" y="82"/>
                </a:lnTo>
                <a:lnTo>
                  <a:pt x="318" y="82"/>
                </a:lnTo>
                <a:lnTo>
                  <a:pt x="315" y="84"/>
                </a:lnTo>
                <a:lnTo>
                  <a:pt x="313" y="84"/>
                </a:lnTo>
                <a:lnTo>
                  <a:pt x="305" y="88"/>
                </a:lnTo>
                <a:lnTo>
                  <a:pt x="303" y="88"/>
                </a:lnTo>
                <a:lnTo>
                  <a:pt x="301" y="92"/>
                </a:lnTo>
                <a:lnTo>
                  <a:pt x="299" y="94"/>
                </a:lnTo>
                <a:lnTo>
                  <a:pt x="297" y="94"/>
                </a:lnTo>
                <a:lnTo>
                  <a:pt x="295" y="92"/>
                </a:lnTo>
                <a:lnTo>
                  <a:pt x="293" y="92"/>
                </a:lnTo>
                <a:lnTo>
                  <a:pt x="290" y="92"/>
                </a:lnTo>
                <a:lnTo>
                  <a:pt x="286" y="96"/>
                </a:lnTo>
                <a:lnTo>
                  <a:pt x="284" y="96"/>
                </a:lnTo>
                <a:lnTo>
                  <a:pt x="282" y="96"/>
                </a:lnTo>
                <a:lnTo>
                  <a:pt x="280" y="94"/>
                </a:lnTo>
                <a:lnTo>
                  <a:pt x="276" y="96"/>
                </a:lnTo>
                <a:lnTo>
                  <a:pt x="270" y="96"/>
                </a:lnTo>
                <a:lnTo>
                  <a:pt x="267" y="96"/>
                </a:lnTo>
                <a:lnTo>
                  <a:pt x="265" y="96"/>
                </a:lnTo>
                <a:lnTo>
                  <a:pt x="261" y="98"/>
                </a:lnTo>
                <a:lnTo>
                  <a:pt x="257" y="98"/>
                </a:lnTo>
                <a:lnTo>
                  <a:pt x="253" y="96"/>
                </a:lnTo>
                <a:lnTo>
                  <a:pt x="251" y="96"/>
                </a:lnTo>
                <a:lnTo>
                  <a:pt x="247" y="98"/>
                </a:lnTo>
                <a:lnTo>
                  <a:pt x="245" y="98"/>
                </a:lnTo>
                <a:lnTo>
                  <a:pt x="245" y="100"/>
                </a:lnTo>
                <a:lnTo>
                  <a:pt x="244" y="100"/>
                </a:lnTo>
                <a:lnTo>
                  <a:pt x="242" y="100"/>
                </a:lnTo>
                <a:lnTo>
                  <a:pt x="240" y="98"/>
                </a:lnTo>
                <a:lnTo>
                  <a:pt x="238" y="98"/>
                </a:lnTo>
                <a:lnTo>
                  <a:pt x="236" y="98"/>
                </a:lnTo>
                <a:lnTo>
                  <a:pt x="234" y="100"/>
                </a:lnTo>
                <a:lnTo>
                  <a:pt x="232" y="102"/>
                </a:lnTo>
                <a:lnTo>
                  <a:pt x="228" y="103"/>
                </a:lnTo>
                <a:lnTo>
                  <a:pt x="226" y="103"/>
                </a:lnTo>
                <a:lnTo>
                  <a:pt x="224" y="103"/>
                </a:lnTo>
                <a:lnTo>
                  <a:pt x="220" y="102"/>
                </a:lnTo>
                <a:lnTo>
                  <a:pt x="219" y="103"/>
                </a:lnTo>
                <a:lnTo>
                  <a:pt x="217" y="103"/>
                </a:lnTo>
                <a:lnTo>
                  <a:pt x="213" y="105"/>
                </a:lnTo>
                <a:lnTo>
                  <a:pt x="205" y="105"/>
                </a:lnTo>
                <a:lnTo>
                  <a:pt x="203" y="105"/>
                </a:lnTo>
                <a:lnTo>
                  <a:pt x="203" y="107"/>
                </a:lnTo>
                <a:lnTo>
                  <a:pt x="201" y="107"/>
                </a:lnTo>
                <a:lnTo>
                  <a:pt x="196" y="107"/>
                </a:lnTo>
                <a:lnTo>
                  <a:pt x="194" y="109"/>
                </a:lnTo>
                <a:lnTo>
                  <a:pt x="192" y="113"/>
                </a:lnTo>
                <a:lnTo>
                  <a:pt x="190" y="115"/>
                </a:lnTo>
                <a:lnTo>
                  <a:pt x="190" y="117"/>
                </a:lnTo>
                <a:lnTo>
                  <a:pt x="188" y="119"/>
                </a:lnTo>
                <a:lnTo>
                  <a:pt x="188" y="123"/>
                </a:lnTo>
                <a:lnTo>
                  <a:pt x="188" y="124"/>
                </a:lnTo>
                <a:lnTo>
                  <a:pt x="188" y="130"/>
                </a:lnTo>
                <a:lnTo>
                  <a:pt x="188" y="134"/>
                </a:lnTo>
                <a:lnTo>
                  <a:pt x="186" y="136"/>
                </a:lnTo>
                <a:lnTo>
                  <a:pt x="182" y="140"/>
                </a:lnTo>
                <a:lnTo>
                  <a:pt x="180" y="144"/>
                </a:lnTo>
                <a:lnTo>
                  <a:pt x="176" y="147"/>
                </a:lnTo>
                <a:lnTo>
                  <a:pt x="171" y="153"/>
                </a:lnTo>
                <a:lnTo>
                  <a:pt x="165" y="157"/>
                </a:lnTo>
                <a:lnTo>
                  <a:pt x="159" y="157"/>
                </a:lnTo>
                <a:lnTo>
                  <a:pt x="157" y="159"/>
                </a:lnTo>
                <a:lnTo>
                  <a:pt x="153" y="159"/>
                </a:lnTo>
                <a:lnTo>
                  <a:pt x="148" y="165"/>
                </a:lnTo>
                <a:lnTo>
                  <a:pt x="146" y="165"/>
                </a:lnTo>
                <a:lnTo>
                  <a:pt x="142" y="165"/>
                </a:lnTo>
                <a:lnTo>
                  <a:pt x="138" y="167"/>
                </a:lnTo>
                <a:lnTo>
                  <a:pt x="136" y="168"/>
                </a:lnTo>
              </a:path>
            </a:pathLst>
          </a:custGeom>
          <a:solidFill>
            <a:schemeClr val="accent2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82" name="Freeform 492"/>
          <p:cNvSpPr>
            <a:spLocks/>
          </p:cNvSpPr>
          <p:nvPr/>
        </p:nvSpPr>
        <p:spPr bwMode="auto">
          <a:xfrm>
            <a:off x="6045201" y="3032559"/>
            <a:ext cx="1120775" cy="865909"/>
          </a:xfrm>
          <a:custGeom>
            <a:avLst/>
            <a:gdLst>
              <a:gd name="T0" fmla="*/ 2147483647 w 1019"/>
              <a:gd name="T1" fmla="*/ 2147483647 h 600"/>
              <a:gd name="T2" fmla="*/ 2147483647 w 1019"/>
              <a:gd name="T3" fmla="*/ 2147483647 h 600"/>
              <a:gd name="T4" fmla="*/ 2147483647 w 1019"/>
              <a:gd name="T5" fmla="*/ 2147483647 h 600"/>
              <a:gd name="T6" fmla="*/ 2147483647 w 1019"/>
              <a:gd name="T7" fmla="*/ 2147483647 h 600"/>
              <a:gd name="T8" fmla="*/ 2147483647 w 1019"/>
              <a:gd name="T9" fmla="*/ 2147483647 h 600"/>
              <a:gd name="T10" fmla="*/ 2147483647 w 1019"/>
              <a:gd name="T11" fmla="*/ 2147483647 h 600"/>
              <a:gd name="T12" fmla="*/ 2147483647 w 1019"/>
              <a:gd name="T13" fmla="*/ 2147483647 h 600"/>
              <a:gd name="T14" fmla="*/ 2147483647 w 1019"/>
              <a:gd name="T15" fmla="*/ 2147483647 h 600"/>
              <a:gd name="T16" fmla="*/ 2147483647 w 1019"/>
              <a:gd name="T17" fmla="*/ 2147483647 h 600"/>
              <a:gd name="T18" fmla="*/ 2147483647 w 1019"/>
              <a:gd name="T19" fmla="*/ 2147483647 h 600"/>
              <a:gd name="T20" fmla="*/ 2147483647 w 1019"/>
              <a:gd name="T21" fmla="*/ 2147483647 h 600"/>
              <a:gd name="T22" fmla="*/ 2147483647 w 1019"/>
              <a:gd name="T23" fmla="*/ 2147483647 h 600"/>
              <a:gd name="T24" fmla="*/ 2147483647 w 1019"/>
              <a:gd name="T25" fmla="*/ 2147483647 h 600"/>
              <a:gd name="T26" fmla="*/ 2147483647 w 1019"/>
              <a:gd name="T27" fmla="*/ 2147483647 h 600"/>
              <a:gd name="T28" fmla="*/ 2147483647 w 1019"/>
              <a:gd name="T29" fmla="*/ 2147483647 h 600"/>
              <a:gd name="T30" fmla="*/ 2147483647 w 1019"/>
              <a:gd name="T31" fmla="*/ 2147483647 h 600"/>
              <a:gd name="T32" fmla="*/ 2147483647 w 1019"/>
              <a:gd name="T33" fmla="*/ 2147483647 h 600"/>
              <a:gd name="T34" fmla="*/ 2147483647 w 1019"/>
              <a:gd name="T35" fmla="*/ 2147483647 h 600"/>
              <a:gd name="T36" fmla="*/ 2147483647 w 1019"/>
              <a:gd name="T37" fmla="*/ 2147483647 h 600"/>
              <a:gd name="T38" fmla="*/ 2147483647 w 1019"/>
              <a:gd name="T39" fmla="*/ 2147483647 h 600"/>
              <a:gd name="T40" fmla="*/ 2147483647 w 1019"/>
              <a:gd name="T41" fmla="*/ 2147483647 h 600"/>
              <a:gd name="T42" fmla="*/ 2147483647 w 1019"/>
              <a:gd name="T43" fmla="*/ 2147483647 h 600"/>
              <a:gd name="T44" fmla="*/ 2147483647 w 1019"/>
              <a:gd name="T45" fmla="*/ 2147483647 h 600"/>
              <a:gd name="T46" fmla="*/ 2147483647 w 1019"/>
              <a:gd name="T47" fmla="*/ 2147483647 h 600"/>
              <a:gd name="T48" fmla="*/ 2147483647 w 1019"/>
              <a:gd name="T49" fmla="*/ 2147483647 h 600"/>
              <a:gd name="T50" fmla="*/ 2147483647 w 1019"/>
              <a:gd name="T51" fmla="*/ 2147483647 h 600"/>
              <a:gd name="T52" fmla="*/ 2147483647 w 1019"/>
              <a:gd name="T53" fmla="*/ 2147483647 h 600"/>
              <a:gd name="T54" fmla="*/ 2147483647 w 1019"/>
              <a:gd name="T55" fmla="*/ 2147483647 h 600"/>
              <a:gd name="T56" fmla="*/ 2147483647 w 1019"/>
              <a:gd name="T57" fmla="*/ 2147483647 h 600"/>
              <a:gd name="T58" fmla="*/ 2147483647 w 1019"/>
              <a:gd name="T59" fmla="*/ 2147483647 h 600"/>
              <a:gd name="T60" fmla="*/ 2147483647 w 1019"/>
              <a:gd name="T61" fmla="*/ 2147483647 h 600"/>
              <a:gd name="T62" fmla="*/ 2147483647 w 1019"/>
              <a:gd name="T63" fmla="*/ 2147483647 h 600"/>
              <a:gd name="T64" fmla="*/ 2147483647 w 1019"/>
              <a:gd name="T65" fmla="*/ 2147483647 h 600"/>
              <a:gd name="T66" fmla="*/ 2147483647 w 1019"/>
              <a:gd name="T67" fmla="*/ 2147483647 h 600"/>
              <a:gd name="T68" fmla="*/ 2147483647 w 1019"/>
              <a:gd name="T69" fmla="*/ 2147483647 h 600"/>
              <a:gd name="T70" fmla="*/ 2147483647 w 1019"/>
              <a:gd name="T71" fmla="*/ 2147483647 h 600"/>
              <a:gd name="T72" fmla="*/ 2147483647 w 1019"/>
              <a:gd name="T73" fmla="*/ 2147483647 h 600"/>
              <a:gd name="T74" fmla="*/ 2147483647 w 1019"/>
              <a:gd name="T75" fmla="*/ 2147483647 h 600"/>
              <a:gd name="T76" fmla="*/ 2147483647 w 1019"/>
              <a:gd name="T77" fmla="*/ 2147483647 h 600"/>
              <a:gd name="T78" fmla="*/ 2147483647 w 1019"/>
              <a:gd name="T79" fmla="*/ 2147483647 h 600"/>
              <a:gd name="T80" fmla="*/ 2147483647 w 1019"/>
              <a:gd name="T81" fmla="*/ 2147483647 h 600"/>
              <a:gd name="T82" fmla="*/ 2147483647 w 1019"/>
              <a:gd name="T83" fmla="*/ 2147483647 h 600"/>
              <a:gd name="T84" fmla="*/ 2147483647 w 1019"/>
              <a:gd name="T85" fmla="*/ 2147483647 h 600"/>
              <a:gd name="T86" fmla="*/ 2147483647 w 1019"/>
              <a:gd name="T87" fmla="*/ 2147483647 h 600"/>
              <a:gd name="T88" fmla="*/ 2147483647 w 1019"/>
              <a:gd name="T89" fmla="*/ 2147483647 h 600"/>
              <a:gd name="T90" fmla="*/ 2147483647 w 1019"/>
              <a:gd name="T91" fmla="*/ 2147483647 h 600"/>
              <a:gd name="T92" fmla="*/ 2147483647 w 1019"/>
              <a:gd name="T93" fmla="*/ 2147483647 h 600"/>
              <a:gd name="T94" fmla="*/ 2147483647 w 1019"/>
              <a:gd name="T95" fmla="*/ 2147483647 h 600"/>
              <a:gd name="T96" fmla="*/ 2147483647 w 1019"/>
              <a:gd name="T97" fmla="*/ 2147483647 h 600"/>
              <a:gd name="T98" fmla="*/ 2147483647 w 1019"/>
              <a:gd name="T99" fmla="*/ 2147483647 h 600"/>
              <a:gd name="T100" fmla="*/ 2147483647 w 1019"/>
              <a:gd name="T101" fmla="*/ 2147483647 h 600"/>
              <a:gd name="T102" fmla="*/ 2147483647 w 1019"/>
              <a:gd name="T103" fmla="*/ 2147483647 h 600"/>
              <a:gd name="T104" fmla="*/ 2147483647 w 1019"/>
              <a:gd name="T105" fmla="*/ 2147483647 h 600"/>
              <a:gd name="T106" fmla="*/ 2147483647 w 1019"/>
              <a:gd name="T107" fmla="*/ 2147483647 h 600"/>
              <a:gd name="T108" fmla="*/ 2147483647 w 1019"/>
              <a:gd name="T109" fmla="*/ 2147483647 h 600"/>
              <a:gd name="T110" fmla="*/ 2147483647 w 1019"/>
              <a:gd name="T111" fmla="*/ 2147483647 h 600"/>
              <a:gd name="T112" fmla="*/ 2147483647 w 1019"/>
              <a:gd name="T113" fmla="*/ 2147483647 h 600"/>
              <a:gd name="T114" fmla="*/ 2147483647 w 1019"/>
              <a:gd name="T115" fmla="*/ 2147483647 h 600"/>
              <a:gd name="T116" fmla="*/ 2147483647 w 1019"/>
              <a:gd name="T117" fmla="*/ 2147483647 h 600"/>
              <a:gd name="T118" fmla="*/ 2147483647 w 1019"/>
              <a:gd name="T119" fmla="*/ 2147483647 h 6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19"/>
              <a:gd name="T181" fmla="*/ 0 h 600"/>
              <a:gd name="T182" fmla="*/ 1019 w 1019"/>
              <a:gd name="T183" fmla="*/ 600 h 6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19" h="600">
                <a:moveTo>
                  <a:pt x="86" y="403"/>
                </a:moveTo>
                <a:lnTo>
                  <a:pt x="86" y="401"/>
                </a:lnTo>
                <a:lnTo>
                  <a:pt x="96" y="390"/>
                </a:lnTo>
                <a:lnTo>
                  <a:pt x="100" y="384"/>
                </a:lnTo>
                <a:lnTo>
                  <a:pt x="104" y="380"/>
                </a:lnTo>
                <a:lnTo>
                  <a:pt x="106" y="374"/>
                </a:lnTo>
                <a:lnTo>
                  <a:pt x="106" y="367"/>
                </a:lnTo>
                <a:lnTo>
                  <a:pt x="107" y="367"/>
                </a:lnTo>
                <a:lnTo>
                  <a:pt x="111" y="361"/>
                </a:lnTo>
                <a:lnTo>
                  <a:pt x="121" y="351"/>
                </a:lnTo>
                <a:lnTo>
                  <a:pt x="123" y="348"/>
                </a:lnTo>
                <a:lnTo>
                  <a:pt x="123" y="342"/>
                </a:lnTo>
                <a:lnTo>
                  <a:pt x="123" y="338"/>
                </a:lnTo>
                <a:lnTo>
                  <a:pt x="121" y="334"/>
                </a:lnTo>
                <a:lnTo>
                  <a:pt x="119" y="330"/>
                </a:lnTo>
                <a:lnTo>
                  <a:pt x="121" y="327"/>
                </a:lnTo>
                <a:lnTo>
                  <a:pt x="125" y="323"/>
                </a:lnTo>
                <a:lnTo>
                  <a:pt x="127" y="317"/>
                </a:lnTo>
                <a:lnTo>
                  <a:pt x="129" y="311"/>
                </a:lnTo>
                <a:lnTo>
                  <a:pt x="131" y="307"/>
                </a:lnTo>
                <a:lnTo>
                  <a:pt x="131" y="304"/>
                </a:lnTo>
                <a:lnTo>
                  <a:pt x="129" y="288"/>
                </a:lnTo>
                <a:lnTo>
                  <a:pt x="129" y="286"/>
                </a:lnTo>
                <a:lnTo>
                  <a:pt x="132" y="283"/>
                </a:lnTo>
                <a:lnTo>
                  <a:pt x="132" y="279"/>
                </a:lnTo>
                <a:lnTo>
                  <a:pt x="136" y="273"/>
                </a:lnTo>
                <a:lnTo>
                  <a:pt x="136" y="271"/>
                </a:lnTo>
                <a:lnTo>
                  <a:pt x="138" y="271"/>
                </a:lnTo>
                <a:lnTo>
                  <a:pt x="142" y="273"/>
                </a:lnTo>
                <a:lnTo>
                  <a:pt x="144" y="277"/>
                </a:lnTo>
                <a:lnTo>
                  <a:pt x="146" y="279"/>
                </a:lnTo>
                <a:lnTo>
                  <a:pt x="142" y="288"/>
                </a:lnTo>
                <a:lnTo>
                  <a:pt x="142" y="290"/>
                </a:lnTo>
                <a:lnTo>
                  <a:pt x="142" y="292"/>
                </a:lnTo>
                <a:lnTo>
                  <a:pt x="150" y="294"/>
                </a:lnTo>
                <a:lnTo>
                  <a:pt x="157" y="292"/>
                </a:lnTo>
                <a:lnTo>
                  <a:pt x="163" y="290"/>
                </a:lnTo>
                <a:lnTo>
                  <a:pt x="165" y="288"/>
                </a:lnTo>
                <a:lnTo>
                  <a:pt x="169" y="286"/>
                </a:lnTo>
                <a:lnTo>
                  <a:pt x="173" y="285"/>
                </a:lnTo>
                <a:lnTo>
                  <a:pt x="175" y="285"/>
                </a:lnTo>
                <a:lnTo>
                  <a:pt x="177" y="281"/>
                </a:lnTo>
                <a:lnTo>
                  <a:pt x="178" y="277"/>
                </a:lnTo>
                <a:lnTo>
                  <a:pt x="184" y="271"/>
                </a:lnTo>
                <a:lnTo>
                  <a:pt x="190" y="262"/>
                </a:lnTo>
                <a:lnTo>
                  <a:pt x="192" y="260"/>
                </a:lnTo>
                <a:lnTo>
                  <a:pt x="196" y="256"/>
                </a:lnTo>
                <a:lnTo>
                  <a:pt x="198" y="254"/>
                </a:lnTo>
                <a:lnTo>
                  <a:pt x="205" y="256"/>
                </a:lnTo>
                <a:lnTo>
                  <a:pt x="211" y="254"/>
                </a:lnTo>
                <a:lnTo>
                  <a:pt x="215" y="250"/>
                </a:lnTo>
                <a:lnTo>
                  <a:pt x="221" y="248"/>
                </a:lnTo>
                <a:lnTo>
                  <a:pt x="223" y="248"/>
                </a:lnTo>
                <a:lnTo>
                  <a:pt x="226" y="248"/>
                </a:lnTo>
                <a:lnTo>
                  <a:pt x="226" y="246"/>
                </a:lnTo>
                <a:lnTo>
                  <a:pt x="228" y="246"/>
                </a:lnTo>
                <a:lnTo>
                  <a:pt x="232" y="246"/>
                </a:lnTo>
                <a:lnTo>
                  <a:pt x="234" y="246"/>
                </a:lnTo>
                <a:lnTo>
                  <a:pt x="236" y="246"/>
                </a:lnTo>
                <a:lnTo>
                  <a:pt x="236" y="244"/>
                </a:lnTo>
                <a:lnTo>
                  <a:pt x="240" y="242"/>
                </a:lnTo>
                <a:lnTo>
                  <a:pt x="242" y="242"/>
                </a:lnTo>
                <a:lnTo>
                  <a:pt x="244" y="242"/>
                </a:lnTo>
                <a:lnTo>
                  <a:pt x="246" y="241"/>
                </a:lnTo>
                <a:lnTo>
                  <a:pt x="248" y="241"/>
                </a:lnTo>
                <a:lnTo>
                  <a:pt x="248" y="239"/>
                </a:lnTo>
                <a:lnTo>
                  <a:pt x="250" y="239"/>
                </a:lnTo>
                <a:lnTo>
                  <a:pt x="251" y="237"/>
                </a:lnTo>
                <a:lnTo>
                  <a:pt x="253" y="237"/>
                </a:lnTo>
                <a:lnTo>
                  <a:pt x="255" y="235"/>
                </a:lnTo>
                <a:lnTo>
                  <a:pt x="257" y="235"/>
                </a:lnTo>
                <a:lnTo>
                  <a:pt x="259" y="235"/>
                </a:lnTo>
                <a:lnTo>
                  <a:pt x="261" y="235"/>
                </a:lnTo>
                <a:lnTo>
                  <a:pt x="263" y="233"/>
                </a:lnTo>
                <a:lnTo>
                  <a:pt x="265" y="231"/>
                </a:lnTo>
                <a:lnTo>
                  <a:pt x="265" y="229"/>
                </a:lnTo>
                <a:lnTo>
                  <a:pt x="267" y="229"/>
                </a:lnTo>
                <a:lnTo>
                  <a:pt x="267" y="227"/>
                </a:lnTo>
                <a:lnTo>
                  <a:pt x="269" y="225"/>
                </a:lnTo>
                <a:lnTo>
                  <a:pt x="271" y="223"/>
                </a:lnTo>
                <a:lnTo>
                  <a:pt x="271" y="220"/>
                </a:lnTo>
                <a:lnTo>
                  <a:pt x="271" y="216"/>
                </a:lnTo>
                <a:lnTo>
                  <a:pt x="273" y="216"/>
                </a:lnTo>
                <a:lnTo>
                  <a:pt x="273" y="214"/>
                </a:lnTo>
                <a:lnTo>
                  <a:pt x="274" y="210"/>
                </a:lnTo>
                <a:lnTo>
                  <a:pt x="274" y="208"/>
                </a:lnTo>
                <a:lnTo>
                  <a:pt x="276" y="208"/>
                </a:lnTo>
                <a:lnTo>
                  <a:pt x="278" y="204"/>
                </a:lnTo>
                <a:lnTo>
                  <a:pt x="278" y="202"/>
                </a:lnTo>
                <a:lnTo>
                  <a:pt x="280" y="197"/>
                </a:lnTo>
                <a:lnTo>
                  <a:pt x="282" y="197"/>
                </a:lnTo>
                <a:lnTo>
                  <a:pt x="282" y="195"/>
                </a:lnTo>
                <a:lnTo>
                  <a:pt x="288" y="193"/>
                </a:lnTo>
                <a:lnTo>
                  <a:pt x="290" y="191"/>
                </a:lnTo>
                <a:lnTo>
                  <a:pt x="292" y="189"/>
                </a:lnTo>
                <a:lnTo>
                  <a:pt x="292" y="187"/>
                </a:lnTo>
                <a:lnTo>
                  <a:pt x="292" y="185"/>
                </a:lnTo>
                <a:lnTo>
                  <a:pt x="292" y="183"/>
                </a:lnTo>
                <a:lnTo>
                  <a:pt x="292" y="181"/>
                </a:lnTo>
                <a:lnTo>
                  <a:pt x="294" y="181"/>
                </a:lnTo>
                <a:lnTo>
                  <a:pt x="296" y="179"/>
                </a:lnTo>
                <a:lnTo>
                  <a:pt x="298" y="179"/>
                </a:lnTo>
                <a:lnTo>
                  <a:pt x="301" y="179"/>
                </a:lnTo>
                <a:lnTo>
                  <a:pt x="303" y="179"/>
                </a:lnTo>
                <a:lnTo>
                  <a:pt x="305" y="179"/>
                </a:lnTo>
                <a:lnTo>
                  <a:pt x="307" y="179"/>
                </a:lnTo>
                <a:lnTo>
                  <a:pt x="307" y="178"/>
                </a:lnTo>
                <a:lnTo>
                  <a:pt x="309" y="174"/>
                </a:lnTo>
                <a:lnTo>
                  <a:pt x="311" y="170"/>
                </a:lnTo>
                <a:lnTo>
                  <a:pt x="315" y="168"/>
                </a:lnTo>
                <a:lnTo>
                  <a:pt x="317" y="166"/>
                </a:lnTo>
                <a:lnTo>
                  <a:pt x="319" y="166"/>
                </a:lnTo>
                <a:lnTo>
                  <a:pt x="319" y="164"/>
                </a:lnTo>
                <a:lnTo>
                  <a:pt x="322" y="162"/>
                </a:lnTo>
                <a:lnTo>
                  <a:pt x="324" y="160"/>
                </a:lnTo>
                <a:lnTo>
                  <a:pt x="328" y="158"/>
                </a:lnTo>
                <a:lnTo>
                  <a:pt x="330" y="158"/>
                </a:lnTo>
                <a:lnTo>
                  <a:pt x="330" y="157"/>
                </a:lnTo>
                <a:lnTo>
                  <a:pt x="334" y="157"/>
                </a:lnTo>
                <a:lnTo>
                  <a:pt x="334" y="155"/>
                </a:lnTo>
                <a:lnTo>
                  <a:pt x="336" y="155"/>
                </a:lnTo>
                <a:lnTo>
                  <a:pt x="338" y="155"/>
                </a:lnTo>
                <a:lnTo>
                  <a:pt x="340" y="153"/>
                </a:lnTo>
                <a:lnTo>
                  <a:pt x="342" y="151"/>
                </a:lnTo>
                <a:lnTo>
                  <a:pt x="342" y="149"/>
                </a:lnTo>
                <a:lnTo>
                  <a:pt x="344" y="147"/>
                </a:lnTo>
                <a:lnTo>
                  <a:pt x="346" y="145"/>
                </a:lnTo>
                <a:lnTo>
                  <a:pt x="346" y="143"/>
                </a:lnTo>
                <a:lnTo>
                  <a:pt x="349" y="139"/>
                </a:lnTo>
                <a:lnTo>
                  <a:pt x="351" y="139"/>
                </a:lnTo>
                <a:lnTo>
                  <a:pt x="353" y="137"/>
                </a:lnTo>
                <a:lnTo>
                  <a:pt x="353" y="135"/>
                </a:lnTo>
                <a:lnTo>
                  <a:pt x="355" y="132"/>
                </a:lnTo>
                <a:lnTo>
                  <a:pt x="357" y="132"/>
                </a:lnTo>
                <a:lnTo>
                  <a:pt x="357" y="130"/>
                </a:lnTo>
                <a:lnTo>
                  <a:pt x="361" y="128"/>
                </a:lnTo>
                <a:lnTo>
                  <a:pt x="361" y="126"/>
                </a:lnTo>
                <a:lnTo>
                  <a:pt x="363" y="126"/>
                </a:lnTo>
                <a:lnTo>
                  <a:pt x="365" y="124"/>
                </a:lnTo>
                <a:lnTo>
                  <a:pt x="369" y="122"/>
                </a:lnTo>
                <a:lnTo>
                  <a:pt x="370" y="122"/>
                </a:lnTo>
                <a:lnTo>
                  <a:pt x="374" y="120"/>
                </a:lnTo>
                <a:lnTo>
                  <a:pt x="376" y="118"/>
                </a:lnTo>
                <a:lnTo>
                  <a:pt x="378" y="118"/>
                </a:lnTo>
                <a:lnTo>
                  <a:pt x="382" y="116"/>
                </a:lnTo>
                <a:lnTo>
                  <a:pt x="384" y="114"/>
                </a:lnTo>
                <a:lnTo>
                  <a:pt x="388" y="113"/>
                </a:lnTo>
                <a:lnTo>
                  <a:pt x="390" y="113"/>
                </a:lnTo>
                <a:lnTo>
                  <a:pt x="392" y="113"/>
                </a:lnTo>
                <a:lnTo>
                  <a:pt x="394" y="113"/>
                </a:lnTo>
                <a:lnTo>
                  <a:pt x="394" y="114"/>
                </a:lnTo>
                <a:lnTo>
                  <a:pt x="395" y="114"/>
                </a:lnTo>
                <a:lnTo>
                  <a:pt x="397" y="114"/>
                </a:lnTo>
                <a:lnTo>
                  <a:pt x="399" y="114"/>
                </a:lnTo>
                <a:lnTo>
                  <a:pt x="399" y="116"/>
                </a:lnTo>
                <a:lnTo>
                  <a:pt x="401" y="116"/>
                </a:lnTo>
                <a:lnTo>
                  <a:pt x="403" y="118"/>
                </a:lnTo>
                <a:lnTo>
                  <a:pt x="405" y="118"/>
                </a:lnTo>
                <a:lnTo>
                  <a:pt x="407" y="118"/>
                </a:lnTo>
                <a:lnTo>
                  <a:pt x="411" y="118"/>
                </a:lnTo>
                <a:lnTo>
                  <a:pt x="413" y="118"/>
                </a:lnTo>
                <a:lnTo>
                  <a:pt x="415" y="118"/>
                </a:lnTo>
                <a:lnTo>
                  <a:pt x="420" y="118"/>
                </a:lnTo>
                <a:lnTo>
                  <a:pt x="422" y="116"/>
                </a:lnTo>
                <a:lnTo>
                  <a:pt x="428" y="118"/>
                </a:lnTo>
                <a:lnTo>
                  <a:pt x="428" y="116"/>
                </a:lnTo>
                <a:lnTo>
                  <a:pt x="430" y="116"/>
                </a:lnTo>
                <a:lnTo>
                  <a:pt x="436" y="116"/>
                </a:lnTo>
                <a:lnTo>
                  <a:pt x="438" y="116"/>
                </a:lnTo>
                <a:lnTo>
                  <a:pt x="440" y="116"/>
                </a:lnTo>
                <a:lnTo>
                  <a:pt x="443" y="116"/>
                </a:lnTo>
                <a:lnTo>
                  <a:pt x="445" y="116"/>
                </a:lnTo>
                <a:lnTo>
                  <a:pt x="445" y="114"/>
                </a:lnTo>
                <a:lnTo>
                  <a:pt x="451" y="116"/>
                </a:lnTo>
                <a:lnTo>
                  <a:pt x="453" y="114"/>
                </a:lnTo>
                <a:lnTo>
                  <a:pt x="455" y="116"/>
                </a:lnTo>
                <a:lnTo>
                  <a:pt x="459" y="116"/>
                </a:lnTo>
                <a:lnTo>
                  <a:pt x="461" y="114"/>
                </a:lnTo>
                <a:lnTo>
                  <a:pt x="463" y="114"/>
                </a:lnTo>
                <a:lnTo>
                  <a:pt x="466" y="114"/>
                </a:lnTo>
                <a:lnTo>
                  <a:pt x="468" y="114"/>
                </a:lnTo>
                <a:lnTo>
                  <a:pt x="470" y="114"/>
                </a:lnTo>
                <a:lnTo>
                  <a:pt x="476" y="113"/>
                </a:lnTo>
                <a:lnTo>
                  <a:pt x="478" y="111"/>
                </a:lnTo>
                <a:lnTo>
                  <a:pt x="480" y="113"/>
                </a:lnTo>
                <a:lnTo>
                  <a:pt x="484" y="113"/>
                </a:lnTo>
                <a:lnTo>
                  <a:pt x="486" y="113"/>
                </a:lnTo>
                <a:lnTo>
                  <a:pt x="488" y="113"/>
                </a:lnTo>
                <a:lnTo>
                  <a:pt x="489" y="113"/>
                </a:lnTo>
                <a:lnTo>
                  <a:pt x="489" y="111"/>
                </a:lnTo>
                <a:lnTo>
                  <a:pt x="491" y="111"/>
                </a:lnTo>
                <a:lnTo>
                  <a:pt x="491" y="109"/>
                </a:lnTo>
                <a:lnTo>
                  <a:pt x="491" y="107"/>
                </a:lnTo>
                <a:lnTo>
                  <a:pt x="493" y="107"/>
                </a:lnTo>
                <a:lnTo>
                  <a:pt x="495" y="105"/>
                </a:lnTo>
                <a:lnTo>
                  <a:pt x="495" y="103"/>
                </a:lnTo>
                <a:lnTo>
                  <a:pt x="497" y="101"/>
                </a:lnTo>
                <a:lnTo>
                  <a:pt x="499" y="99"/>
                </a:lnTo>
                <a:lnTo>
                  <a:pt x="501" y="99"/>
                </a:lnTo>
                <a:lnTo>
                  <a:pt x="503" y="97"/>
                </a:lnTo>
                <a:lnTo>
                  <a:pt x="505" y="97"/>
                </a:lnTo>
                <a:lnTo>
                  <a:pt x="507" y="97"/>
                </a:lnTo>
                <a:lnTo>
                  <a:pt x="507" y="99"/>
                </a:lnTo>
                <a:lnTo>
                  <a:pt x="511" y="99"/>
                </a:lnTo>
                <a:lnTo>
                  <a:pt x="513" y="99"/>
                </a:lnTo>
                <a:lnTo>
                  <a:pt x="514" y="99"/>
                </a:lnTo>
                <a:lnTo>
                  <a:pt x="518" y="99"/>
                </a:lnTo>
                <a:lnTo>
                  <a:pt x="520" y="99"/>
                </a:lnTo>
                <a:lnTo>
                  <a:pt x="524" y="99"/>
                </a:lnTo>
                <a:lnTo>
                  <a:pt x="526" y="99"/>
                </a:lnTo>
                <a:lnTo>
                  <a:pt x="528" y="97"/>
                </a:lnTo>
                <a:lnTo>
                  <a:pt x="530" y="97"/>
                </a:lnTo>
                <a:lnTo>
                  <a:pt x="532" y="95"/>
                </a:lnTo>
                <a:lnTo>
                  <a:pt x="536" y="95"/>
                </a:lnTo>
                <a:lnTo>
                  <a:pt x="537" y="93"/>
                </a:lnTo>
                <a:lnTo>
                  <a:pt x="539" y="92"/>
                </a:lnTo>
                <a:lnTo>
                  <a:pt x="539" y="90"/>
                </a:lnTo>
                <a:lnTo>
                  <a:pt x="543" y="86"/>
                </a:lnTo>
                <a:lnTo>
                  <a:pt x="543" y="84"/>
                </a:lnTo>
                <a:lnTo>
                  <a:pt x="545" y="84"/>
                </a:lnTo>
                <a:lnTo>
                  <a:pt x="549" y="84"/>
                </a:lnTo>
                <a:lnTo>
                  <a:pt x="555" y="84"/>
                </a:lnTo>
                <a:lnTo>
                  <a:pt x="557" y="82"/>
                </a:lnTo>
                <a:lnTo>
                  <a:pt x="559" y="80"/>
                </a:lnTo>
                <a:lnTo>
                  <a:pt x="561" y="78"/>
                </a:lnTo>
                <a:lnTo>
                  <a:pt x="562" y="76"/>
                </a:lnTo>
                <a:lnTo>
                  <a:pt x="564" y="76"/>
                </a:lnTo>
                <a:lnTo>
                  <a:pt x="568" y="76"/>
                </a:lnTo>
                <a:lnTo>
                  <a:pt x="572" y="74"/>
                </a:lnTo>
                <a:lnTo>
                  <a:pt x="576" y="72"/>
                </a:lnTo>
                <a:lnTo>
                  <a:pt x="578" y="71"/>
                </a:lnTo>
                <a:lnTo>
                  <a:pt x="580" y="69"/>
                </a:lnTo>
                <a:lnTo>
                  <a:pt x="584" y="69"/>
                </a:lnTo>
                <a:lnTo>
                  <a:pt x="589" y="65"/>
                </a:lnTo>
                <a:lnTo>
                  <a:pt x="591" y="65"/>
                </a:lnTo>
                <a:lnTo>
                  <a:pt x="593" y="67"/>
                </a:lnTo>
                <a:lnTo>
                  <a:pt x="595" y="67"/>
                </a:lnTo>
                <a:lnTo>
                  <a:pt x="597" y="65"/>
                </a:lnTo>
                <a:lnTo>
                  <a:pt x="597" y="63"/>
                </a:lnTo>
                <a:lnTo>
                  <a:pt x="597" y="61"/>
                </a:lnTo>
                <a:lnTo>
                  <a:pt x="599" y="59"/>
                </a:lnTo>
                <a:lnTo>
                  <a:pt x="599" y="55"/>
                </a:lnTo>
                <a:lnTo>
                  <a:pt x="599" y="50"/>
                </a:lnTo>
                <a:lnTo>
                  <a:pt x="599" y="48"/>
                </a:lnTo>
                <a:lnTo>
                  <a:pt x="599" y="46"/>
                </a:lnTo>
                <a:lnTo>
                  <a:pt x="603" y="44"/>
                </a:lnTo>
                <a:lnTo>
                  <a:pt x="607" y="42"/>
                </a:lnTo>
                <a:lnTo>
                  <a:pt x="609" y="38"/>
                </a:lnTo>
                <a:lnTo>
                  <a:pt x="612" y="32"/>
                </a:lnTo>
                <a:lnTo>
                  <a:pt x="614" y="30"/>
                </a:lnTo>
                <a:lnTo>
                  <a:pt x="614" y="28"/>
                </a:lnTo>
                <a:lnTo>
                  <a:pt x="616" y="25"/>
                </a:lnTo>
                <a:lnTo>
                  <a:pt x="618" y="19"/>
                </a:lnTo>
                <a:lnTo>
                  <a:pt x="620" y="27"/>
                </a:lnTo>
                <a:lnTo>
                  <a:pt x="620" y="28"/>
                </a:lnTo>
                <a:lnTo>
                  <a:pt x="622" y="30"/>
                </a:lnTo>
                <a:lnTo>
                  <a:pt x="624" y="32"/>
                </a:lnTo>
                <a:lnTo>
                  <a:pt x="626" y="32"/>
                </a:lnTo>
                <a:lnTo>
                  <a:pt x="628" y="32"/>
                </a:lnTo>
                <a:lnTo>
                  <a:pt x="630" y="32"/>
                </a:lnTo>
                <a:lnTo>
                  <a:pt x="632" y="32"/>
                </a:lnTo>
                <a:lnTo>
                  <a:pt x="633" y="30"/>
                </a:lnTo>
                <a:lnTo>
                  <a:pt x="635" y="30"/>
                </a:lnTo>
                <a:lnTo>
                  <a:pt x="637" y="30"/>
                </a:lnTo>
                <a:lnTo>
                  <a:pt x="637" y="28"/>
                </a:lnTo>
                <a:lnTo>
                  <a:pt x="639" y="28"/>
                </a:lnTo>
                <a:lnTo>
                  <a:pt x="641" y="27"/>
                </a:lnTo>
                <a:lnTo>
                  <a:pt x="643" y="27"/>
                </a:lnTo>
                <a:lnTo>
                  <a:pt x="645" y="27"/>
                </a:lnTo>
                <a:lnTo>
                  <a:pt x="649" y="25"/>
                </a:lnTo>
                <a:lnTo>
                  <a:pt x="651" y="25"/>
                </a:lnTo>
                <a:lnTo>
                  <a:pt x="653" y="25"/>
                </a:lnTo>
                <a:lnTo>
                  <a:pt x="655" y="25"/>
                </a:lnTo>
                <a:lnTo>
                  <a:pt x="655" y="23"/>
                </a:lnTo>
                <a:lnTo>
                  <a:pt x="656" y="23"/>
                </a:lnTo>
                <a:lnTo>
                  <a:pt x="660" y="21"/>
                </a:lnTo>
                <a:lnTo>
                  <a:pt x="660" y="19"/>
                </a:lnTo>
                <a:lnTo>
                  <a:pt x="662" y="19"/>
                </a:lnTo>
                <a:lnTo>
                  <a:pt x="666" y="17"/>
                </a:lnTo>
                <a:lnTo>
                  <a:pt x="668" y="17"/>
                </a:lnTo>
                <a:lnTo>
                  <a:pt x="672" y="15"/>
                </a:lnTo>
                <a:lnTo>
                  <a:pt x="674" y="15"/>
                </a:lnTo>
                <a:lnTo>
                  <a:pt x="676" y="15"/>
                </a:lnTo>
                <a:lnTo>
                  <a:pt x="678" y="15"/>
                </a:lnTo>
                <a:lnTo>
                  <a:pt x="680" y="13"/>
                </a:lnTo>
                <a:lnTo>
                  <a:pt x="681" y="13"/>
                </a:lnTo>
                <a:lnTo>
                  <a:pt x="683" y="13"/>
                </a:lnTo>
                <a:lnTo>
                  <a:pt x="683" y="11"/>
                </a:lnTo>
                <a:lnTo>
                  <a:pt x="683" y="9"/>
                </a:lnTo>
                <a:lnTo>
                  <a:pt x="685" y="7"/>
                </a:lnTo>
                <a:lnTo>
                  <a:pt x="685" y="6"/>
                </a:lnTo>
                <a:lnTo>
                  <a:pt x="685" y="4"/>
                </a:lnTo>
                <a:lnTo>
                  <a:pt x="687" y="4"/>
                </a:lnTo>
                <a:lnTo>
                  <a:pt x="687" y="2"/>
                </a:lnTo>
                <a:lnTo>
                  <a:pt x="689" y="2"/>
                </a:lnTo>
                <a:lnTo>
                  <a:pt x="691" y="0"/>
                </a:lnTo>
                <a:lnTo>
                  <a:pt x="693" y="0"/>
                </a:lnTo>
                <a:lnTo>
                  <a:pt x="697" y="0"/>
                </a:lnTo>
                <a:lnTo>
                  <a:pt x="703" y="0"/>
                </a:lnTo>
                <a:lnTo>
                  <a:pt x="704" y="4"/>
                </a:lnTo>
                <a:lnTo>
                  <a:pt x="704" y="6"/>
                </a:lnTo>
                <a:lnTo>
                  <a:pt x="706" y="7"/>
                </a:lnTo>
                <a:lnTo>
                  <a:pt x="706" y="9"/>
                </a:lnTo>
                <a:lnTo>
                  <a:pt x="708" y="9"/>
                </a:lnTo>
                <a:lnTo>
                  <a:pt x="708" y="11"/>
                </a:lnTo>
                <a:lnTo>
                  <a:pt x="710" y="13"/>
                </a:lnTo>
                <a:lnTo>
                  <a:pt x="710" y="15"/>
                </a:lnTo>
                <a:lnTo>
                  <a:pt x="712" y="15"/>
                </a:lnTo>
                <a:lnTo>
                  <a:pt x="712" y="17"/>
                </a:lnTo>
                <a:lnTo>
                  <a:pt x="714" y="21"/>
                </a:lnTo>
                <a:lnTo>
                  <a:pt x="716" y="23"/>
                </a:lnTo>
                <a:lnTo>
                  <a:pt x="716" y="25"/>
                </a:lnTo>
                <a:lnTo>
                  <a:pt x="718" y="28"/>
                </a:lnTo>
                <a:lnTo>
                  <a:pt x="720" y="30"/>
                </a:lnTo>
                <a:lnTo>
                  <a:pt x="722" y="32"/>
                </a:lnTo>
                <a:lnTo>
                  <a:pt x="722" y="34"/>
                </a:lnTo>
                <a:lnTo>
                  <a:pt x="724" y="36"/>
                </a:lnTo>
                <a:lnTo>
                  <a:pt x="724" y="38"/>
                </a:lnTo>
                <a:lnTo>
                  <a:pt x="726" y="40"/>
                </a:lnTo>
                <a:lnTo>
                  <a:pt x="728" y="46"/>
                </a:lnTo>
                <a:lnTo>
                  <a:pt x="729" y="57"/>
                </a:lnTo>
                <a:lnTo>
                  <a:pt x="729" y="59"/>
                </a:lnTo>
                <a:lnTo>
                  <a:pt x="729" y="61"/>
                </a:lnTo>
                <a:lnTo>
                  <a:pt x="729" y="63"/>
                </a:lnTo>
                <a:lnTo>
                  <a:pt x="728" y="63"/>
                </a:lnTo>
                <a:lnTo>
                  <a:pt x="728" y="65"/>
                </a:lnTo>
                <a:lnTo>
                  <a:pt x="728" y="69"/>
                </a:lnTo>
                <a:lnTo>
                  <a:pt x="728" y="71"/>
                </a:lnTo>
                <a:lnTo>
                  <a:pt x="726" y="72"/>
                </a:lnTo>
                <a:lnTo>
                  <a:pt x="726" y="74"/>
                </a:lnTo>
                <a:lnTo>
                  <a:pt x="728" y="76"/>
                </a:lnTo>
                <a:lnTo>
                  <a:pt x="728" y="78"/>
                </a:lnTo>
                <a:lnTo>
                  <a:pt x="729" y="78"/>
                </a:lnTo>
                <a:lnTo>
                  <a:pt x="731" y="80"/>
                </a:lnTo>
                <a:lnTo>
                  <a:pt x="731" y="82"/>
                </a:lnTo>
                <a:lnTo>
                  <a:pt x="737" y="84"/>
                </a:lnTo>
                <a:lnTo>
                  <a:pt x="737" y="86"/>
                </a:lnTo>
                <a:lnTo>
                  <a:pt x="739" y="86"/>
                </a:lnTo>
                <a:lnTo>
                  <a:pt x="743" y="84"/>
                </a:lnTo>
                <a:lnTo>
                  <a:pt x="745" y="82"/>
                </a:lnTo>
                <a:lnTo>
                  <a:pt x="749" y="78"/>
                </a:lnTo>
                <a:lnTo>
                  <a:pt x="751" y="78"/>
                </a:lnTo>
                <a:lnTo>
                  <a:pt x="752" y="76"/>
                </a:lnTo>
                <a:lnTo>
                  <a:pt x="754" y="74"/>
                </a:lnTo>
                <a:lnTo>
                  <a:pt x="756" y="74"/>
                </a:lnTo>
                <a:lnTo>
                  <a:pt x="760" y="72"/>
                </a:lnTo>
                <a:lnTo>
                  <a:pt x="762" y="72"/>
                </a:lnTo>
                <a:lnTo>
                  <a:pt x="764" y="72"/>
                </a:lnTo>
                <a:lnTo>
                  <a:pt x="766" y="72"/>
                </a:lnTo>
                <a:lnTo>
                  <a:pt x="768" y="71"/>
                </a:lnTo>
                <a:lnTo>
                  <a:pt x="770" y="69"/>
                </a:lnTo>
                <a:lnTo>
                  <a:pt x="772" y="67"/>
                </a:lnTo>
                <a:lnTo>
                  <a:pt x="774" y="67"/>
                </a:lnTo>
                <a:lnTo>
                  <a:pt x="777" y="61"/>
                </a:lnTo>
                <a:lnTo>
                  <a:pt x="779" y="59"/>
                </a:lnTo>
                <a:lnTo>
                  <a:pt x="779" y="57"/>
                </a:lnTo>
                <a:lnTo>
                  <a:pt x="781" y="55"/>
                </a:lnTo>
                <a:lnTo>
                  <a:pt x="783" y="53"/>
                </a:lnTo>
                <a:lnTo>
                  <a:pt x="783" y="51"/>
                </a:lnTo>
                <a:lnTo>
                  <a:pt x="787" y="48"/>
                </a:lnTo>
                <a:lnTo>
                  <a:pt x="787" y="51"/>
                </a:lnTo>
                <a:lnTo>
                  <a:pt x="789" y="55"/>
                </a:lnTo>
                <a:lnTo>
                  <a:pt x="791" y="57"/>
                </a:lnTo>
                <a:lnTo>
                  <a:pt x="793" y="61"/>
                </a:lnTo>
                <a:lnTo>
                  <a:pt x="793" y="63"/>
                </a:lnTo>
                <a:lnTo>
                  <a:pt x="795" y="63"/>
                </a:lnTo>
                <a:lnTo>
                  <a:pt x="795" y="67"/>
                </a:lnTo>
                <a:lnTo>
                  <a:pt x="797" y="67"/>
                </a:lnTo>
                <a:lnTo>
                  <a:pt x="799" y="71"/>
                </a:lnTo>
                <a:lnTo>
                  <a:pt x="800" y="71"/>
                </a:lnTo>
                <a:lnTo>
                  <a:pt x="800" y="72"/>
                </a:lnTo>
                <a:lnTo>
                  <a:pt x="802" y="72"/>
                </a:lnTo>
                <a:lnTo>
                  <a:pt x="804" y="74"/>
                </a:lnTo>
                <a:lnTo>
                  <a:pt x="804" y="76"/>
                </a:lnTo>
                <a:lnTo>
                  <a:pt x="806" y="76"/>
                </a:lnTo>
                <a:lnTo>
                  <a:pt x="808" y="78"/>
                </a:lnTo>
                <a:lnTo>
                  <a:pt x="812" y="78"/>
                </a:lnTo>
                <a:lnTo>
                  <a:pt x="816" y="80"/>
                </a:lnTo>
                <a:lnTo>
                  <a:pt x="818" y="78"/>
                </a:lnTo>
                <a:lnTo>
                  <a:pt x="820" y="80"/>
                </a:lnTo>
                <a:lnTo>
                  <a:pt x="822" y="80"/>
                </a:lnTo>
                <a:lnTo>
                  <a:pt x="822" y="82"/>
                </a:lnTo>
                <a:lnTo>
                  <a:pt x="824" y="84"/>
                </a:lnTo>
                <a:lnTo>
                  <a:pt x="827" y="92"/>
                </a:lnTo>
                <a:lnTo>
                  <a:pt x="831" y="90"/>
                </a:lnTo>
                <a:lnTo>
                  <a:pt x="833" y="90"/>
                </a:lnTo>
                <a:lnTo>
                  <a:pt x="833" y="88"/>
                </a:lnTo>
                <a:lnTo>
                  <a:pt x="837" y="86"/>
                </a:lnTo>
                <a:lnTo>
                  <a:pt x="839" y="86"/>
                </a:lnTo>
                <a:lnTo>
                  <a:pt x="843" y="84"/>
                </a:lnTo>
                <a:lnTo>
                  <a:pt x="845" y="84"/>
                </a:lnTo>
                <a:lnTo>
                  <a:pt x="845" y="82"/>
                </a:lnTo>
                <a:lnTo>
                  <a:pt x="848" y="82"/>
                </a:lnTo>
                <a:lnTo>
                  <a:pt x="850" y="80"/>
                </a:lnTo>
                <a:lnTo>
                  <a:pt x="852" y="80"/>
                </a:lnTo>
                <a:lnTo>
                  <a:pt x="854" y="80"/>
                </a:lnTo>
                <a:lnTo>
                  <a:pt x="858" y="82"/>
                </a:lnTo>
                <a:lnTo>
                  <a:pt x="860" y="82"/>
                </a:lnTo>
                <a:lnTo>
                  <a:pt x="862" y="84"/>
                </a:lnTo>
                <a:lnTo>
                  <a:pt x="864" y="84"/>
                </a:lnTo>
                <a:lnTo>
                  <a:pt x="868" y="86"/>
                </a:lnTo>
                <a:lnTo>
                  <a:pt x="870" y="88"/>
                </a:lnTo>
                <a:lnTo>
                  <a:pt x="871" y="88"/>
                </a:lnTo>
                <a:lnTo>
                  <a:pt x="873" y="90"/>
                </a:lnTo>
                <a:lnTo>
                  <a:pt x="875" y="92"/>
                </a:lnTo>
                <a:lnTo>
                  <a:pt x="877" y="93"/>
                </a:lnTo>
                <a:lnTo>
                  <a:pt x="881" y="93"/>
                </a:lnTo>
                <a:lnTo>
                  <a:pt x="893" y="92"/>
                </a:lnTo>
                <a:lnTo>
                  <a:pt x="896" y="92"/>
                </a:lnTo>
                <a:lnTo>
                  <a:pt x="898" y="93"/>
                </a:lnTo>
                <a:lnTo>
                  <a:pt x="898" y="95"/>
                </a:lnTo>
                <a:lnTo>
                  <a:pt x="900" y="95"/>
                </a:lnTo>
                <a:lnTo>
                  <a:pt x="902" y="97"/>
                </a:lnTo>
                <a:lnTo>
                  <a:pt x="904" y="99"/>
                </a:lnTo>
                <a:lnTo>
                  <a:pt x="906" y="99"/>
                </a:lnTo>
                <a:lnTo>
                  <a:pt x="908" y="99"/>
                </a:lnTo>
                <a:lnTo>
                  <a:pt x="910" y="101"/>
                </a:lnTo>
                <a:lnTo>
                  <a:pt x="912" y="99"/>
                </a:lnTo>
                <a:lnTo>
                  <a:pt x="914" y="101"/>
                </a:lnTo>
                <a:lnTo>
                  <a:pt x="916" y="101"/>
                </a:lnTo>
                <a:lnTo>
                  <a:pt x="918" y="101"/>
                </a:lnTo>
                <a:lnTo>
                  <a:pt x="919" y="101"/>
                </a:lnTo>
                <a:lnTo>
                  <a:pt x="921" y="103"/>
                </a:lnTo>
                <a:lnTo>
                  <a:pt x="923" y="103"/>
                </a:lnTo>
                <a:lnTo>
                  <a:pt x="925" y="105"/>
                </a:lnTo>
                <a:lnTo>
                  <a:pt x="929" y="105"/>
                </a:lnTo>
                <a:lnTo>
                  <a:pt x="931" y="105"/>
                </a:lnTo>
                <a:lnTo>
                  <a:pt x="937" y="109"/>
                </a:lnTo>
                <a:lnTo>
                  <a:pt x="939" y="109"/>
                </a:lnTo>
                <a:lnTo>
                  <a:pt x="941" y="111"/>
                </a:lnTo>
                <a:lnTo>
                  <a:pt x="943" y="113"/>
                </a:lnTo>
                <a:lnTo>
                  <a:pt x="944" y="114"/>
                </a:lnTo>
                <a:lnTo>
                  <a:pt x="946" y="114"/>
                </a:lnTo>
                <a:lnTo>
                  <a:pt x="948" y="116"/>
                </a:lnTo>
                <a:lnTo>
                  <a:pt x="950" y="116"/>
                </a:lnTo>
                <a:lnTo>
                  <a:pt x="952" y="118"/>
                </a:lnTo>
                <a:lnTo>
                  <a:pt x="954" y="120"/>
                </a:lnTo>
                <a:lnTo>
                  <a:pt x="956" y="122"/>
                </a:lnTo>
                <a:lnTo>
                  <a:pt x="960" y="122"/>
                </a:lnTo>
                <a:lnTo>
                  <a:pt x="960" y="124"/>
                </a:lnTo>
                <a:lnTo>
                  <a:pt x="962" y="124"/>
                </a:lnTo>
                <a:lnTo>
                  <a:pt x="964" y="126"/>
                </a:lnTo>
                <a:lnTo>
                  <a:pt x="966" y="128"/>
                </a:lnTo>
                <a:lnTo>
                  <a:pt x="967" y="130"/>
                </a:lnTo>
                <a:lnTo>
                  <a:pt x="969" y="132"/>
                </a:lnTo>
                <a:lnTo>
                  <a:pt x="969" y="134"/>
                </a:lnTo>
                <a:lnTo>
                  <a:pt x="971" y="134"/>
                </a:lnTo>
                <a:lnTo>
                  <a:pt x="971" y="137"/>
                </a:lnTo>
                <a:lnTo>
                  <a:pt x="971" y="143"/>
                </a:lnTo>
                <a:lnTo>
                  <a:pt x="973" y="149"/>
                </a:lnTo>
                <a:lnTo>
                  <a:pt x="973" y="151"/>
                </a:lnTo>
                <a:lnTo>
                  <a:pt x="973" y="153"/>
                </a:lnTo>
                <a:lnTo>
                  <a:pt x="973" y="155"/>
                </a:lnTo>
                <a:lnTo>
                  <a:pt x="975" y="157"/>
                </a:lnTo>
                <a:lnTo>
                  <a:pt x="977" y="157"/>
                </a:lnTo>
                <a:lnTo>
                  <a:pt x="977" y="158"/>
                </a:lnTo>
                <a:lnTo>
                  <a:pt x="979" y="158"/>
                </a:lnTo>
                <a:lnTo>
                  <a:pt x="979" y="160"/>
                </a:lnTo>
                <a:lnTo>
                  <a:pt x="983" y="162"/>
                </a:lnTo>
                <a:lnTo>
                  <a:pt x="985" y="164"/>
                </a:lnTo>
                <a:lnTo>
                  <a:pt x="987" y="166"/>
                </a:lnTo>
                <a:lnTo>
                  <a:pt x="989" y="166"/>
                </a:lnTo>
                <a:lnTo>
                  <a:pt x="991" y="166"/>
                </a:lnTo>
                <a:lnTo>
                  <a:pt x="991" y="168"/>
                </a:lnTo>
                <a:lnTo>
                  <a:pt x="994" y="168"/>
                </a:lnTo>
                <a:lnTo>
                  <a:pt x="996" y="168"/>
                </a:lnTo>
                <a:lnTo>
                  <a:pt x="998" y="168"/>
                </a:lnTo>
                <a:lnTo>
                  <a:pt x="1000" y="168"/>
                </a:lnTo>
                <a:lnTo>
                  <a:pt x="1004" y="168"/>
                </a:lnTo>
                <a:lnTo>
                  <a:pt x="1006" y="170"/>
                </a:lnTo>
                <a:lnTo>
                  <a:pt x="1008" y="172"/>
                </a:lnTo>
                <a:lnTo>
                  <a:pt x="1008" y="174"/>
                </a:lnTo>
                <a:lnTo>
                  <a:pt x="1008" y="176"/>
                </a:lnTo>
                <a:lnTo>
                  <a:pt x="1010" y="178"/>
                </a:lnTo>
                <a:lnTo>
                  <a:pt x="1012" y="181"/>
                </a:lnTo>
                <a:lnTo>
                  <a:pt x="1012" y="183"/>
                </a:lnTo>
                <a:lnTo>
                  <a:pt x="1014" y="187"/>
                </a:lnTo>
                <a:lnTo>
                  <a:pt x="1015" y="189"/>
                </a:lnTo>
                <a:lnTo>
                  <a:pt x="1017" y="193"/>
                </a:lnTo>
                <a:lnTo>
                  <a:pt x="1017" y="195"/>
                </a:lnTo>
                <a:lnTo>
                  <a:pt x="1019" y="195"/>
                </a:lnTo>
                <a:lnTo>
                  <a:pt x="1017" y="195"/>
                </a:lnTo>
                <a:lnTo>
                  <a:pt x="1015" y="193"/>
                </a:lnTo>
                <a:lnTo>
                  <a:pt x="1015" y="191"/>
                </a:lnTo>
                <a:lnTo>
                  <a:pt x="1014" y="191"/>
                </a:lnTo>
                <a:lnTo>
                  <a:pt x="1008" y="187"/>
                </a:lnTo>
                <a:lnTo>
                  <a:pt x="1006" y="187"/>
                </a:lnTo>
                <a:lnTo>
                  <a:pt x="1000" y="183"/>
                </a:lnTo>
                <a:lnTo>
                  <a:pt x="998" y="183"/>
                </a:lnTo>
                <a:lnTo>
                  <a:pt x="996" y="181"/>
                </a:lnTo>
                <a:lnTo>
                  <a:pt x="992" y="179"/>
                </a:lnTo>
                <a:lnTo>
                  <a:pt x="991" y="179"/>
                </a:lnTo>
                <a:lnTo>
                  <a:pt x="989" y="179"/>
                </a:lnTo>
                <a:lnTo>
                  <a:pt x="987" y="178"/>
                </a:lnTo>
                <a:lnTo>
                  <a:pt x="983" y="178"/>
                </a:lnTo>
                <a:lnTo>
                  <a:pt x="983" y="176"/>
                </a:lnTo>
                <a:lnTo>
                  <a:pt x="981" y="178"/>
                </a:lnTo>
                <a:lnTo>
                  <a:pt x="979" y="176"/>
                </a:lnTo>
                <a:lnTo>
                  <a:pt x="975" y="176"/>
                </a:lnTo>
                <a:lnTo>
                  <a:pt x="973" y="174"/>
                </a:lnTo>
                <a:lnTo>
                  <a:pt x="973" y="176"/>
                </a:lnTo>
                <a:lnTo>
                  <a:pt x="967" y="176"/>
                </a:lnTo>
                <a:lnTo>
                  <a:pt x="966" y="176"/>
                </a:lnTo>
                <a:lnTo>
                  <a:pt x="966" y="174"/>
                </a:lnTo>
                <a:lnTo>
                  <a:pt x="962" y="174"/>
                </a:lnTo>
                <a:lnTo>
                  <a:pt x="960" y="174"/>
                </a:lnTo>
                <a:lnTo>
                  <a:pt x="958" y="174"/>
                </a:lnTo>
                <a:lnTo>
                  <a:pt x="956" y="174"/>
                </a:lnTo>
                <a:lnTo>
                  <a:pt x="952" y="174"/>
                </a:lnTo>
                <a:lnTo>
                  <a:pt x="950" y="174"/>
                </a:lnTo>
                <a:lnTo>
                  <a:pt x="946" y="174"/>
                </a:lnTo>
                <a:lnTo>
                  <a:pt x="944" y="174"/>
                </a:lnTo>
                <a:lnTo>
                  <a:pt x="943" y="174"/>
                </a:lnTo>
                <a:lnTo>
                  <a:pt x="941" y="174"/>
                </a:lnTo>
                <a:lnTo>
                  <a:pt x="935" y="170"/>
                </a:lnTo>
                <a:lnTo>
                  <a:pt x="933" y="170"/>
                </a:lnTo>
                <a:lnTo>
                  <a:pt x="929" y="166"/>
                </a:lnTo>
                <a:lnTo>
                  <a:pt x="927" y="166"/>
                </a:lnTo>
                <a:lnTo>
                  <a:pt x="921" y="164"/>
                </a:lnTo>
                <a:lnTo>
                  <a:pt x="918" y="164"/>
                </a:lnTo>
                <a:lnTo>
                  <a:pt x="910" y="164"/>
                </a:lnTo>
                <a:lnTo>
                  <a:pt x="908" y="166"/>
                </a:lnTo>
                <a:lnTo>
                  <a:pt x="902" y="166"/>
                </a:lnTo>
                <a:lnTo>
                  <a:pt x="900" y="166"/>
                </a:lnTo>
                <a:lnTo>
                  <a:pt x="896" y="168"/>
                </a:lnTo>
                <a:lnTo>
                  <a:pt x="891" y="168"/>
                </a:lnTo>
                <a:lnTo>
                  <a:pt x="889" y="168"/>
                </a:lnTo>
                <a:lnTo>
                  <a:pt x="889" y="170"/>
                </a:lnTo>
                <a:lnTo>
                  <a:pt x="887" y="170"/>
                </a:lnTo>
                <a:lnTo>
                  <a:pt x="883" y="170"/>
                </a:lnTo>
                <a:lnTo>
                  <a:pt x="881" y="170"/>
                </a:lnTo>
                <a:lnTo>
                  <a:pt x="879" y="172"/>
                </a:lnTo>
                <a:lnTo>
                  <a:pt x="877" y="172"/>
                </a:lnTo>
                <a:lnTo>
                  <a:pt x="875" y="174"/>
                </a:lnTo>
                <a:lnTo>
                  <a:pt x="873" y="176"/>
                </a:lnTo>
                <a:lnTo>
                  <a:pt x="871" y="178"/>
                </a:lnTo>
                <a:lnTo>
                  <a:pt x="870" y="179"/>
                </a:lnTo>
                <a:lnTo>
                  <a:pt x="870" y="181"/>
                </a:lnTo>
                <a:lnTo>
                  <a:pt x="868" y="181"/>
                </a:lnTo>
                <a:lnTo>
                  <a:pt x="868" y="183"/>
                </a:lnTo>
                <a:lnTo>
                  <a:pt x="866" y="185"/>
                </a:lnTo>
                <a:lnTo>
                  <a:pt x="864" y="187"/>
                </a:lnTo>
                <a:lnTo>
                  <a:pt x="860" y="189"/>
                </a:lnTo>
                <a:lnTo>
                  <a:pt x="860" y="191"/>
                </a:lnTo>
                <a:lnTo>
                  <a:pt x="856" y="195"/>
                </a:lnTo>
                <a:lnTo>
                  <a:pt x="854" y="197"/>
                </a:lnTo>
                <a:lnTo>
                  <a:pt x="850" y="200"/>
                </a:lnTo>
                <a:lnTo>
                  <a:pt x="848" y="202"/>
                </a:lnTo>
                <a:lnTo>
                  <a:pt x="845" y="206"/>
                </a:lnTo>
                <a:lnTo>
                  <a:pt x="843" y="208"/>
                </a:lnTo>
                <a:lnTo>
                  <a:pt x="843" y="210"/>
                </a:lnTo>
                <a:lnTo>
                  <a:pt x="841" y="210"/>
                </a:lnTo>
                <a:lnTo>
                  <a:pt x="835" y="212"/>
                </a:lnTo>
                <a:lnTo>
                  <a:pt x="833" y="214"/>
                </a:lnTo>
                <a:lnTo>
                  <a:pt x="827" y="218"/>
                </a:lnTo>
                <a:lnTo>
                  <a:pt x="825" y="220"/>
                </a:lnTo>
                <a:lnTo>
                  <a:pt x="820" y="221"/>
                </a:lnTo>
                <a:lnTo>
                  <a:pt x="818" y="223"/>
                </a:lnTo>
                <a:lnTo>
                  <a:pt x="814" y="225"/>
                </a:lnTo>
                <a:lnTo>
                  <a:pt x="812" y="225"/>
                </a:lnTo>
                <a:lnTo>
                  <a:pt x="810" y="225"/>
                </a:lnTo>
                <a:lnTo>
                  <a:pt x="808" y="227"/>
                </a:lnTo>
                <a:lnTo>
                  <a:pt x="804" y="227"/>
                </a:lnTo>
                <a:lnTo>
                  <a:pt x="802" y="229"/>
                </a:lnTo>
                <a:lnTo>
                  <a:pt x="795" y="231"/>
                </a:lnTo>
                <a:lnTo>
                  <a:pt x="793" y="231"/>
                </a:lnTo>
                <a:lnTo>
                  <a:pt x="791" y="231"/>
                </a:lnTo>
                <a:lnTo>
                  <a:pt x="789" y="233"/>
                </a:lnTo>
                <a:lnTo>
                  <a:pt x="787" y="233"/>
                </a:lnTo>
                <a:lnTo>
                  <a:pt x="785" y="233"/>
                </a:lnTo>
                <a:lnTo>
                  <a:pt x="781" y="235"/>
                </a:lnTo>
                <a:lnTo>
                  <a:pt x="779" y="237"/>
                </a:lnTo>
                <a:lnTo>
                  <a:pt x="774" y="239"/>
                </a:lnTo>
                <a:lnTo>
                  <a:pt x="772" y="239"/>
                </a:lnTo>
                <a:lnTo>
                  <a:pt x="770" y="239"/>
                </a:lnTo>
                <a:lnTo>
                  <a:pt x="764" y="239"/>
                </a:lnTo>
                <a:lnTo>
                  <a:pt x="762" y="239"/>
                </a:lnTo>
                <a:lnTo>
                  <a:pt x="758" y="239"/>
                </a:lnTo>
                <a:lnTo>
                  <a:pt x="756" y="239"/>
                </a:lnTo>
                <a:lnTo>
                  <a:pt x="754" y="241"/>
                </a:lnTo>
                <a:lnTo>
                  <a:pt x="752" y="241"/>
                </a:lnTo>
                <a:lnTo>
                  <a:pt x="749" y="239"/>
                </a:lnTo>
                <a:lnTo>
                  <a:pt x="747" y="239"/>
                </a:lnTo>
                <a:lnTo>
                  <a:pt x="745" y="241"/>
                </a:lnTo>
                <a:lnTo>
                  <a:pt x="743" y="241"/>
                </a:lnTo>
                <a:lnTo>
                  <a:pt x="739" y="242"/>
                </a:lnTo>
                <a:lnTo>
                  <a:pt x="737" y="244"/>
                </a:lnTo>
                <a:lnTo>
                  <a:pt x="733" y="244"/>
                </a:lnTo>
                <a:lnTo>
                  <a:pt x="729" y="244"/>
                </a:lnTo>
                <a:lnTo>
                  <a:pt x="728" y="244"/>
                </a:lnTo>
                <a:lnTo>
                  <a:pt x="726" y="244"/>
                </a:lnTo>
                <a:lnTo>
                  <a:pt x="724" y="242"/>
                </a:lnTo>
                <a:lnTo>
                  <a:pt x="722" y="242"/>
                </a:lnTo>
                <a:lnTo>
                  <a:pt x="720" y="241"/>
                </a:lnTo>
                <a:lnTo>
                  <a:pt x="714" y="239"/>
                </a:lnTo>
                <a:lnTo>
                  <a:pt x="712" y="239"/>
                </a:lnTo>
                <a:lnTo>
                  <a:pt x="710" y="239"/>
                </a:lnTo>
                <a:lnTo>
                  <a:pt x="704" y="241"/>
                </a:lnTo>
                <a:lnTo>
                  <a:pt x="703" y="241"/>
                </a:lnTo>
                <a:lnTo>
                  <a:pt x="697" y="241"/>
                </a:lnTo>
                <a:lnTo>
                  <a:pt x="695" y="241"/>
                </a:lnTo>
                <a:lnTo>
                  <a:pt x="693" y="241"/>
                </a:lnTo>
                <a:lnTo>
                  <a:pt x="689" y="241"/>
                </a:lnTo>
                <a:lnTo>
                  <a:pt x="687" y="241"/>
                </a:lnTo>
                <a:lnTo>
                  <a:pt x="685" y="241"/>
                </a:lnTo>
                <a:lnTo>
                  <a:pt x="681" y="241"/>
                </a:lnTo>
                <a:lnTo>
                  <a:pt x="680" y="241"/>
                </a:lnTo>
                <a:lnTo>
                  <a:pt x="678" y="241"/>
                </a:lnTo>
                <a:lnTo>
                  <a:pt x="678" y="242"/>
                </a:lnTo>
                <a:lnTo>
                  <a:pt x="674" y="242"/>
                </a:lnTo>
                <a:lnTo>
                  <a:pt x="670" y="242"/>
                </a:lnTo>
                <a:lnTo>
                  <a:pt x="668" y="242"/>
                </a:lnTo>
                <a:lnTo>
                  <a:pt x="664" y="242"/>
                </a:lnTo>
                <a:lnTo>
                  <a:pt x="662" y="242"/>
                </a:lnTo>
                <a:lnTo>
                  <a:pt x="660" y="242"/>
                </a:lnTo>
                <a:lnTo>
                  <a:pt x="658" y="242"/>
                </a:lnTo>
                <a:lnTo>
                  <a:pt x="656" y="242"/>
                </a:lnTo>
                <a:lnTo>
                  <a:pt x="655" y="242"/>
                </a:lnTo>
                <a:lnTo>
                  <a:pt x="653" y="244"/>
                </a:lnTo>
                <a:lnTo>
                  <a:pt x="649" y="244"/>
                </a:lnTo>
                <a:lnTo>
                  <a:pt x="647" y="242"/>
                </a:lnTo>
                <a:lnTo>
                  <a:pt x="641" y="242"/>
                </a:lnTo>
                <a:lnTo>
                  <a:pt x="639" y="242"/>
                </a:lnTo>
                <a:lnTo>
                  <a:pt x="637" y="242"/>
                </a:lnTo>
                <a:lnTo>
                  <a:pt x="635" y="244"/>
                </a:lnTo>
                <a:lnTo>
                  <a:pt x="633" y="246"/>
                </a:lnTo>
                <a:lnTo>
                  <a:pt x="632" y="248"/>
                </a:lnTo>
                <a:lnTo>
                  <a:pt x="630" y="250"/>
                </a:lnTo>
                <a:lnTo>
                  <a:pt x="628" y="252"/>
                </a:lnTo>
                <a:lnTo>
                  <a:pt x="626" y="254"/>
                </a:lnTo>
                <a:lnTo>
                  <a:pt x="624" y="256"/>
                </a:lnTo>
                <a:lnTo>
                  <a:pt x="622" y="258"/>
                </a:lnTo>
                <a:lnTo>
                  <a:pt x="622" y="260"/>
                </a:lnTo>
                <a:lnTo>
                  <a:pt x="618" y="264"/>
                </a:lnTo>
                <a:lnTo>
                  <a:pt x="618" y="265"/>
                </a:lnTo>
                <a:lnTo>
                  <a:pt x="616" y="267"/>
                </a:lnTo>
                <a:lnTo>
                  <a:pt x="614" y="267"/>
                </a:lnTo>
                <a:lnTo>
                  <a:pt x="612" y="271"/>
                </a:lnTo>
                <a:lnTo>
                  <a:pt x="610" y="271"/>
                </a:lnTo>
                <a:lnTo>
                  <a:pt x="610" y="273"/>
                </a:lnTo>
                <a:lnTo>
                  <a:pt x="609" y="277"/>
                </a:lnTo>
                <a:lnTo>
                  <a:pt x="607" y="277"/>
                </a:lnTo>
                <a:lnTo>
                  <a:pt x="607" y="279"/>
                </a:lnTo>
                <a:lnTo>
                  <a:pt x="605" y="279"/>
                </a:lnTo>
                <a:lnTo>
                  <a:pt x="603" y="283"/>
                </a:lnTo>
                <a:lnTo>
                  <a:pt x="601" y="285"/>
                </a:lnTo>
                <a:lnTo>
                  <a:pt x="601" y="286"/>
                </a:lnTo>
                <a:lnTo>
                  <a:pt x="599" y="286"/>
                </a:lnTo>
                <a:lnTo>
                  <a:pt x="599" y="288"/>
                </a:lnTo>
                <a:lnTo>
                  <a:pt x="597" y="290"/>
                </a:lnTo>
                <a:lnTo>
                  <a:pt x="595" y="290"/>
                </a:lnTo>
                <a:lnTo>
                  <a:pt x="589" y="294"/>
                </a:lnTo>
                <a:lnTo>
                  <a:pt x="587" y="296"/>
                </a:lnTo>
                <a:lnTo>
                  <a:pt x="585" y="296"/>
                </a:lnTo>
                <a:lnTo>
                  <a:pt x="582" y="298"/>
                </a:lnTo>
                <a:lnTo>
                  <a:pt x="580" y="298"/>
                </a:lnTo>
                <a:lnTo>
                  <a:pt x="574" y="300"/>
                </a:lnTo>
                <a:lnTo>
                  <a:pt x="574" y="302"/>
                </a:lnTo>
                <a:lnTo>
                  <a:pt x="572" y="302"/>
                </a:lnTo>
                <a:lnTo>
                  <a:pt x="570" y="304"/>
                </a:lnTo>
                <a:lnTo>
                  <a:pt x="566" y="304"/>
                </a:lnTo>
                <a:lnTo>
                  <a:pt x="564" y="302"/>
                </a:lnTo>
                <a:lnTo>
                  <a:pt x="562" y="304"/>
                </a:lnTo>
                <a:lnTo>
                  <a:pt x="561" y="304"/>
                </a:lnTo>
                <a:lnTo>
                  <a:pt x="559" y="306"/>
                </a:lnTo>
                <a:lnTo>
                  <a:pt x="557" y="307"/>
                </a:lnTo>
                <a:lnTo>
                  <a:pt x="553" y="309"/>
                </a:lnTo>
                <a:lnTo>
                  <a:pt x="553" y="311"/>
                </a:lnTo>
                <a:lnTo>
                  <a:pt x="551" y="311"/>
                </a:lnTo>
                <a:lnTo>
                  <a:pt x="547" y="315"/>
                </a:lnTo>
                <a:lnTo>
                  <a:pt x="545" y="315"/>
                </a:lnTo>
                <a:lnTo>
                  <a:pt x="545" y="317"/>
                </a:lnTo>
                <a:lnTo>
                  <a:pt x="541" y="321"/>
                </a:lnTo>
                <a:lnTo>
                  <a:pt x="539" y="321"/>
                </a:lnTo>
                <a:lnTo>
                  <a:pt x="539" y="323"/>
                </a:lnTo>
                <a:lnTo>
                  <a:pt x="537" y="323"/>
                </a:lnTo>
                <a:lnTo>
                  <a:pt x="534" y="325"/>
                </a:lnTo>
                <a:lnTo>
                  <a:pt x="532" y="325"/>
                </a:lnTo>
                <a:lnTo>
                  <a:pt x="526" y="325"/>
                </a:lnTo>
                <a:lnTo>
                  <a:pt x="524" y="325"/>
                </a:lnTo>
                <a:lnTo>
                  <a:pt x="518" y="325"/>
                </a:lnTo>
                <a:lnTo>
                  <a:pt x="516" y="327"/>
                </a:lnTo>
                <a:lnTo>
                  <a:pt x="513" y="327"/>
                </a:lnTo>
                <a:lnTo>
                  <a:pt x="511" y="328"/>
                </a:lnTo>
                <a:lnTo>
                  <a:pt x="509" y="328"/>
                </a:lnTo>
                <a:lnTo>
                  <a:pt x="507" y="330"/>
                </a:lnTo>
                <a:lnTo>
                  <a:pt x="503" y="332"/>
                </a:lnTo>
                <a:lnTo>
                  <a:pt x="501" y="332"/>
                </a:lnTo>
                <a:lnTo>
                  <a:pt x="499" y="334"/>
                </a:lnTo>
                <a:lnTo>
                  <a:pt x="495" y="334"/>
                </a:lnTo>
                <a:lnTo>
                  <a:pt x="493" y="336"/>
                </a:lnTo>
                <a:lnTo>
                  <a:pt x="491" y="336"/>
                </a:lnTo>
                <a:lnTo>
                  <a:pt x="489" y="336"/>
                </a:lnTo>
                <a:lnTo>
                  <a:pt x="488" y="336"/>
                </a:lnTo>
                <a:lnTo>
                  <a:pt x="486" y="336"/>
                </a:lnTo>
                <a:lnTo>
                  <a:pt x="484" y="336"/>
                </a:lnTo>
                <a:lnTo>
                  <a:pt x="482" y="336"/>
                </a:lnTo>
                <a:lnTo>
                  <a:pt x="480" y="334"/>
                </a:lnTo>
                <a:lnTo>
                  <a:pt x="478" y="334"/>
                </a:lnTo>
                <a:lnTo>
                  <a:pt x="474" y="332"/>
                </a:lnTo>
                <a:lnTo>
                  <a:pt x="474" y="330"/>
                </a:lnTo>
                <a:lnTo>
                  <a:pt x="472" y="330"/>
                </a:lnTo>
                <a:lnTo>
                  <a:pt x="468" y="330"/>
                </a:lnTo>
                <a:lnTo>
                  <a:pt x="465" y="332"/>
                </a:lnTo>
                <a:lnTo>
                  <a:pt x="463" y="334"/>
                </a:lnTo>
                <a:lnTo>
                  <a:pt x="463" y="336"/>
                </a:lnTo>
                <a:lnTo>
                  <a:pt x="461" y="336"/>
                </a:lnTo>
                <a:lnTo>
                  <a:pt x="459" y="338"/>
                </a:lnTo>
                <a:lnTo>
                  <a:pt x="457" y="338"/>
                </a:lnTo>
                <a:lnTo>
                  <a:pt x="453" y="340"/>
                </a:lnTo>
                <a:lnTo>
                  <a:pt x="449" y="342"/>
                </a:lnTo>
                <a:lnTo>
                  <a:pt x="447" y="344"/>
                </a:lnTo>
                <a:lnTo>
                  <a:pt x="445" y="348"/>
                </a:lnTo>
                <a:lnTo>
                  <a:pt x="443" y="349"/>
                </a:lnTo>
                <a:lnTo>
                  <a:pt x="443" y="351"/>
                </a:lnTo>
                <a:lnTo>
                  <a:pt x="441" y="355"/>
                </a:lnTo>
                <a:lnTo>
                  <a:pt x="441" y="357"/>
                </a:lnTo>
                <a:lnTo>
                  <a:pt x="441" y="359"/>
                </a:lnTo>
                <a:lnTo>
                  <a:pt x="440" y="359"/>
                </a:lnTo>
                <a:lnTo>
                  <a:pt x="438" y="363"/>
                </a:lnTo>
                <a:lnTo>
                  <a:pt x="438" y="365"/>
                </a:lnTo>
                <a:lnTo>
                  <a:pt x="436" y="365"/>
                </a:lnTo>
                <a:lnTo>
                  <a:pt x="436" y="367"/>
                </a:lnTo>
                <a:lnTo>
                  <a:pt x="434" y="371"/>
                </a:lnTo>
                <a:lnTo>
                  <a:pt x="432" y="372"/>
                </a:lnTo>
                <a:lnTo>
                  <a:pt x="432" y="374"/>
                </a:lnTo>
                <a:lnTo>
                  <a:pt x="430" y="376"/>
                </a:lnTo>
                <a:lnTo>
                  <a:pt x="428" y="378"/>
                </a:lnTo>
                <a:lnTo>
                  <a:pt x="428" y="380"/>
                </a:lnTo>
                <a:lnTo>
                  <a:pt x="428" y="382"/>
                </a:lnTo>
                <a:lnTo>
                  <a:pt x="428" y="386"/>
                </a:lnTo>
                <a:lnTo>
                  <a:pt x="428" y="388"/>
                </a:lnTo>
                <a:lnTo>
                  <a:pt x="428" y="392"/>
                </a:lnTo>
                <a:lnTo>
                  <a:pt x="426" y="393"/>
                </a:lnTo>
                <a:lnTo>
                  <a:pt x="426" y="395"/>
                </a:lnTo>
                <a:lnTo>
                  <a:pt x="424" y="397"/>
                </a:lnTo>
                <a:lnTo>
                  <a:pt x="424" y="399"/>
                </a:lnTo>
                <a:lnTo>
                  <a:pt x="422" y="401"/>
                </a:lnTo>
                <a:lnTo>
                  <a:pt x="422" y="403"/>
                </a:lnTo>
                <a:lnTo>
                  <a:pt x="418" y="407"/>
                </a:lnTo>
                <a:lnTo>
                  <a:pt x="418" y="409"/>
                </a:lnTo>
                <a:lnTo>
                  <a:pt x="415" y="413"/>
                </a:lnTo>
                <a:lnTo>
                  <a:pt x="415" y="416"/>
                </a:lnTo>
                <a:lnTo>
                  <a:pt x="415" y="418"/>
                </a:lnTo>
                <a:lnTo>
                  <a:pt x="415" y="420"/>
                </a:lnTo>
                <a:lnTo>
                  <a:pt x="411" y="422"/>
                </a:lnTo>
                <a:lnTo>
                  <a:pt x="409" y="422"/>
                </a:lnTo>
                <a:lnTo>
                  <a:pt x="407" y="424"/>
                </a:lnTo>
                <a:lnTo>
                  <a:pt x="405" y="424"/>
                </a:lnTo>
                <a:lnTo>
                  <a:pt x="403" y="426"/>
                </a:lnTo>
                <a:lnTo>
                  <a:pt x="399" y="432"/>
                </a:lnTo>
                <a:lnTo>
                  <a:pt x="397" y="434"/>
                </a:lnTo>
                <a:lnTo>
                  <a:pt x="395" y="434"/>
                </a:lnTo>
                <a:lnTo>
                  <a:pt x="395" y="435"/>
                </a:lnTo>
                <a:lnTo>
                  <a:pt x="394" y="435"/>
                </a:lnTo>
                <a:lnTo>
                  <a:pt x="392" y="437"/>
                </a:lnTo>
                <a:lnTo>
                  <a:pt x="390" y="441"/>
                </a:lnTo>
                <a:lnTo>
                  <a:pt x="388" y="443"/>
                </a:lnTo>
                <a:lnTo>
                  <a:pt x="386" y="443"/>
                </a:lnTo>
                <a:lnTo>
                  <a:pt x="384" y="443"/>
                </a:lnTo>
                <a:lnTo>
                  <a:pt x="384" y="441"/>
                </a:lnTo>
                <a:lnTo>
                  <a:pt x="378" y="443"/>
                </a:lnTo>
                <a:lnTo>
                  <a:pt x="376" y="443"/>
                </a:lnTo>
                <a:lnTo>
                  <a:pt x="374" y="443"/>
                </a:lnTo>
                <a:lnTo>
                  <a:pt x="372" y="443"/>
                </a:lnTo>
                <a:lnTo>
                  <a:pt x="370" y="443"/>
                </a:lnTo>
                <a:lnTo>
                  <a:pt x="369" y="443"/>
                </a:lnTo>
                <a:lnTo>
                  <a:pt x="367" y="443"/>
                </a:lnTo>
                <a:lnTo>
                  <a:pt x="365" y="443"/>
                </a:lnTo>
                <a:lnTo>
                  <a:pt x="363" y="445"/>
                </a:lnTo>
                <a:lnTo>
                  <a:pt x="361" y="445"/>
                </a:lnTo>
                <a:lnTo>
                  <a:pt x="357" y="447"/>
                </a:lnTo>
                <a:lnTo>
                  <a:pt x="355" y="447"/>
                </a:lnTo>
                <a:lnTo>
                  <a:pt x="355" y="449"/>
                </a:lnTo>
                <a:lnTo>
                  <a:pt x="353" y="449"/>
                </a:lnTo>
                <a:lnTo>
                  <a:pt x="349" y="453"/>
                </a:lnTo>
                <a:lnTo>
                  <a:pt x="349" y="455"/>
                </a:lnTo>
                <a:lnTo>
                  <a:pt x="346" y="460"/>
                </a:lnTo>
                <a:lnTo>
                  <a:pt x="344" y="462"/>
                </a:lnTo>
                <a:lnTo>
                  <a:pt x="340" y="464"/>
                </a:lnTo>
                <a:lnTo>
                  <a:pt x="340" y="466"/>
                </a:lnTo>
                <a:lnTo>
                  <a:pt x="338" y="466"/>
                </a:lnTo>
                <a:lnTo>
                  <a:pt x="336" y="468"/>
                </a:lnTo>
                <a:lnTo>
                  <a:pt x="334" y="468"/>
                </a:lnTo>
                <a:lnTo>
                  <a:pt x="332" y="470"/>
                </a:lnTo>
                <a:lnTo>
                  <a:pt x="330" y="472"/>
                </a:lnTo>
                <a:lnTo>
                  <a:pt x="328" y="474"/>
                </a:lnTo>
                <a:lnTo>
                  <a:pt x="326" y="476"/>
                </a:lnTo>
                <a:lnTo>
                  <a:pt x="326" y="478"/>
                </a:lnTo>
                <a:lnTo>
                  <a:pt x="324" y="479"/>
                </a:lnTo>
                <a:lnTo>
                  <a:pt x="322" y="481"/>
                </a:lnTo>
                <a:lnTo>
                  <a:pt x="321" y="485"/>
                </a:lnTo>
                <a:lnTo>
                  <a:pt x="321" y="487"/>
                </a:lnTo>
                <a:lnTo>
                  <a:pt x="319" y="487"/>
                </a:lnTo>
                <a:lnTo>
                  <a:pt x="319" y="489"/>
                </a:lnTo>
                <a:lnTo>
                  <a:pt x="317" y="491"/>
                </a:lnTo>
                <a:lnTo>
                  <a:pt x="315" y="493"/>
                </a:lnTo>
                <a:lnTo>
                  <a:pt x="313" y="493"/>
                </a:lnTo>
                <a:lnTo>
                  <a:pt x="307" y="497"/>
                </a:lnTo>
                <a:lnTo>
                  <a:pt x="305" y="499"/>
                </a:lnTo>
                <a:lnTo>
                  <a:pt x="301" y="500"/>
                </a:lnTo>
                <a:lnTo>
                  <a:pt x="299" y="502"/>
                </a:lnTo>
                <a:lnTo>
                  <a:pt x="298" y="502"/>
                </a:lnTo>
                <a:lnTo>
                  <a:pt x="294" y="504"/>
                </a:lnTo>
                <a:lnTo>
                  <a:pt x="294" y="506"/>
                </a:lnTo>
                <a:lnTo>
                  <a:pt x="292" y="506"/>
                </a:lnTo>
                <a:lnTo>
                  <a:pt x="288" y="508"/>
                </a:lnTo>
                <a:lnTo>
                  <a:pt x="286" y="508"/>
                </a:lnTo>
                <a:lnTo>
                  <a:pt x="284" y="508"/>
                </a:lnTo>
                <a:lnTo>
                  <a:pt x="282" y="510"/>
                </a:lnTo>
                <a:lnTo>
                  <a:pt x="280" y="510"/>
                </a:lnTo>
                <a:lnTo>
                  <a:pt x="278" y="512"/>
                </a:lnTo>
                <a:lnTo>
                  <a:pt x="276" y="516"/>
                </a:lnTo>
                <a:lnTo>
                  <a:pt x="274" y="516"/>
                </a:lnTo>
                <a:lnTo>
                  <a:pt x="273" y="518"/>
                </a:lnTo>
                <a:lnTo>
                  <a:pt x="271" y="518"/>
                </a:lnTo>
                <a:lnTo>
                  <a:pt x="265" y="518"/>
                </a:lnTo>
                <a:lnTo>
                  <a:pt x="263" y="518"/>
                </a:lnTo>
                <a:lnTo>
                  <a:pt x="261" y="520"/>
                </a:lnTo>
                <a:lnTo>
                  <a:pt x="257" y="521"/>
                </a:lnTo>
                <a:lnTo>
                  <a:pt x="255" y="523"/>
                </a:lnTo>
                <a:lnTo>
                  <a:pt x="253" y="523"/>
                </a:lnTo>
                <a:lnTo>
                  <a:pt x="250" y="523"/>
                </a:lnTo>
                <a:lnTo>
                  <a:pt x="248" y="525"/>
                </a:lnTo>
                <a:lnTo>
                  <a:pt x="246" y="525"/>
                </a:lnTo>
                <a:lnTo>
                  <a:pt x="244" y="525"/>
                </a:lnTo>
                <a:lnTo>
                  <a:pt x="244" y="523"/>
                </a:lnTo>
                <a:lnTo>
                  <a:pt x="242" y="523"/>
                </a:lnTo>
                <a:lnTo>
                  <a:pt x="240" y="523"/>
                </a:lnTo>
                <a:lnTo>
                  <a:pt x="238" y="523"/>
                </a:lnTo>
                <a:lnTo>
                  <a:pt x="234" y="525"/>
                </a:lnTo>
                <a:lnTo>
                  <a:pt x="232" y="527"/>
                </a:lnTo>
                <a:lnTo>
                  <a:pt x="230" y="529"/>
                </a:lnTo>
                <a:lnTo>
                  <a:pt x="228" y="529"/>
                </a:lnTo>
                <a:lnTo>
                  <a:pt x="221" y="533"/>
                </a:lnTo>
                <a:lnTo>
                  <a:pt x="215" y="535"/>
                </a:lnTo>
                <a:lnTo>
                  <a:pt x="209" y="537"/>
                </a:lnTo>
                <a:lnTo>
                  <a:pt x="202" y="539"/>
                </a:lnTo>
                <a:lnTo>
                  <a:pt x="188" y="546"/>
                </a:lnTo>
                <a:lnTo>
                  <a:pt x="184" y="548"/>
                </a:lnTo>
                <a:lnTo>
                  <a:pt x="180" y="556"/>
                </a:lnTo>
                <a:lnTo>
                  <a:pt x="177" y="560"/>
                </a:lnTo>
                <a:lnTo>
                  <a:pt x="173" y="562"/>
                </a:lnTo>
                <a:lnTo>
                  <a:pt x="169" y="565"/>
                </a:lnTo>
                <a:lnTo>
                  <a:pt x="167" y="567"/>
                </a:lnTo>
                <a:lnTo>
                  <a:pt x="159" y="569"/>
                </a:lnTo>
                <a:lnTo>
                  <a:pt x="157" y="571"/>
                </a:lnTo>
                <a:lnTo>
                  <a:pt x="155" y="573"/>
                </a:lnTo>
                <a:lnTo>
                  <a:pt x="154" y="575"/>
                </a:lnTo>
                <a:lnTo>
                  <a:pt x="146" y="581"/>
                </a:lnTo>
                <a:lnTo>
                  <a:pt x="144" y="583"/>
                </a:lnTo>
                <a:lnTo>
                  <a:pt x="140" y="586"/>
                </a:lnTo>
                <a:lnTo>
                  <a:pt x="136" y="590"/>
                </a:lnTo>
                <a:lnTo>
                  <a:pt x="131" y="596"/>
                </a:lnTo>
                <a:lnTo>
                  <a:pt x="117" y="598"/>
                </a:lnTo>
                <a:lnTo>
                  <a:pt x="107" y="600"/>
                </a:lnTo>
                <a:lnTo>
                  <a:pt x="106" y="600"/>
                </a:lnTo>
                <a:lnTo>
                  <a:pt x="102" y="598"/>
                </a:lnTo>
                <a:lnTo>
                  <a:pt x="94" y="596"/>
                </a:lnTo>
                <a:lnTo>
                  <a:pt x="90" y="598"/>
                </a:lnTo>
                <a:lnTo>
                  <a:pt x="81" y="598"/>
                </a:lnTo>
                <a:lnTo>
                  <a:pt x="75" y="596"/>
                </a:lnTo>
                <a:lnTo>
                  <a:pt x="73" y="596"/>
                </a:lnTo>
                <a:lnTo>
                  <a:pt x="65" y="588"/>
                </a:lnTo>
                <a:lnTo>
                  <a:pt x="61" y="586"/>
                </a:lnTo>
                <a:lnTo>
                  <a:pt x="50" y="585"/>
                </a:lnTo>
                <a:lnTo>
                  <a:pt x="46" y="586"/>
                </a:lnTo>
                <a:lnTo>
                  <a:pt x="44" y="588"/>
                </a:lnTo>
                <a:lnTo>
                  <a:pt x="38" y="586"/>
                </a:lnTo>
                <a:lnTo>
                  <a:pt x="27" y="588"/>
                </a:lnTo>
                <a:lnTo>
                  <a:pt x="15" y="585"/>
                </a:lnTo>
                <a:lnTo>
                  <a:pt x="2" y="586"/>
                </a:lnTo>
                <a:lnTo>
                  <a:pt x="0" y="586"/>
                </a:lnTo>
                <a:lnTo>
                  <a:pt x="2" y="585"/>
                </a:lnTo>
                <a:lnTo>
                  <a:pt x="4" y="585"/>
                </a:lnTo>
                <a:lnTo>
                  <a:pt x="8" y="583"/>
                </a:lnTo>
                <a:lnTo>
                  <a:pt x="10" y="577"/>
                </a:lnTo>
                <a:lnTo>
                  <a:pt x="11" y="571"/>
                </a:lnTo>
                <a:lnTo>
                  <a:pt x="15" y="564"/>
                </a:lnTo>
                <a:lnTo>
                  <a:pt x="15" y="558"/>
                </a:lnTo>
                <a:lnTo>
                  <a:pt x="17" y="550"/>
                </a:lnTo>
                <a:lnTo>
                  <a:pt x="19" y="546"/>
                </a:lnTo>
                <a:lnTo>
                  <a:pt x="21" y="542"/>
                </a:lnTo>
                <a:lnTo>
                  <a:pt x="27" y="535"/>
                </a:lnTo>
                <a:lnTo>
                  <a:pt x="29" y="531"/>
                </a:lnTo>
                <a:lnTo>
                  <a:pt x="29" y="523"/>
                </a:lnTo>
                <a:lnTo>
                  <a:pt x="29" y="518"/>
                </a:lnTo>
                <a:lnTo>
                  <a:pt x="29" y="514"/>
                </a:lnTo>
                <a:lnTo>
                  <a:pt x="33" y="506"/>
                </a:lnTo>
                <a:lnTo>
                  <a:pt x="36" y="499"/>
                </a:lnTo>
                <a:lnTo>
                  <a:pt x="40" y="489"/>
                </a:lnTo>
                <a:lnTo>
                  <a:pt x="42" y="481"/>
                </a:lnTo>
                <a:lnTo>
                  <a:pt x="46" y="476"/>
                </a:lnTo>
                <a:lnTo>
                  <a:pt x="48" y="474"/>
                </a:lnTo>
                <a:lnTo>
                  <a:pt x="59" y="470"/>
                </a:lnTo>
                <a:lnTo>
                  <a:pt x="61" y="466"/>
                </a:lnTo>
                <a:lnTo>
                  <a:pt x="63" y="462"/>
                </a:lnTo>
                <a:lnTo>
                  <a:pt x="69" y="455"/>
                </a:lnTo>
                <a:lnTo>
                  <a:pt x="71" y="453"/>
                </a:lnTo>
                <a:lnTo>
                  <a:pt x="71" y="451"/>
                </a:lnTo>
                <a:lnTo>
                  <a:pt x="71" y="449"/>
                </a:lnTo>
                <a:lnTo>
                  <a:pt x="73" y="447"/>
                </a:lnTo>
                <a:lnTo>
                  <a:pt x="75" y="439"/>
                </a:lnTo>
                <a:lnTo>
                  <a:pt x="75" y="437"/>
                </a:lnTo>
                <a:lnTo>
                  <a:pt x="77" y="434"/>
                </a:lnTo>
                <a:lnTo>
                  <a:pt x="77" y="428"/>
                </a:lnTo>
                <a:lnTo>
                  <a:pt x="77" y="424"/>
                </a:lnTo>
                <a:lnTo>
                  <a:pt x="81" y="416"/>
                </a:lnTo>
                <a:lnTo>
                  <a:pt x="84" y="413"/>
                </a:lnTo>
                <a:lnTo>
                  <a:pt x="84" y="409"/>
                </a:lnTo>
                <a:lnTo>
                  <a:pt x="86" y="403"/>
                </a:lnTo>
              </a:path>
            </a:pathLst>
          </a:custGeom>
          <a:solidFill>
            <a:srgbClr val="00B0F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83" name="Freeform 493"/>
          <p:cNvSpPr>
            <a:spLocks/>
          </p:cNvSpPr>
          <p:nvPr/>
        </p:nvSpPr>
        <p:spPr bwMode="auto">
          <a:xfrm>
            <a:off x="5437189" y="3444731"/>
            <a:ext cx="230187" cy="251114"/>
          </a:xfrm>
          <a:custGeom>
            <a:avLst/>
            <a:gdLst>
              <a:gd name="T0" fmla="*/ 2147483647 w 209"/>
              <a:gd name="T1" fmla="*/ 2147483647 h 174"/>
              <a:gd name="T2" fmla="*/ 2147483647 w 209"/>
              <a:gd name="T3" fmla="*/ 2147483647 h 174"/>
              <a:gd name="T4" fmla="*/ 2147483647 w 209"/>
              <a:gd name="T5" fmla="*/ 2147483647 h 174"/>
              <a:gd name="T6" fmla="*/ 2147483647 w 209"/>
              <a:gd name="T7" fmla="*/ 2147483647 h 174"/>
              <a:gd name="T8" fmla="*/ 2147483647 w 209"/>
              <a:gd name="T9" fmla="*/ 2147483647 h 174"/>
              <a:gd name="T10" fmla="*/ 2147483647 w 209"/>
              <a:gd name="T11" fmla="*/ 2147483647 h 174"/>
              <a:gd name="T12" fmla="*/ 2147483647 w 209"/>
              <a:gd name="T13" fmla="*/ 2147483647 h 174"/>
              <a:gd name="T14" fmla="*/ 2147483647 w 209"/>
              <a:gd name="T15" fmla="*/ 2147483647 h 174"/>
              <a:gd name="T16" fmla="*/ 2147483647 w 209"/>
              <a:gd name="T17" fmla="*/ 2147483647 h 174"/>
              <a:gd name="T18" fmla="*/ 2147483647 w 209"/>
              <a:gd name="T19" fmla="*/ 2147483647 h 174"/>
              <a:gd name="T20" fmla="*/ 2147483647 w 209"/>
              <a:gd name="T21" fmla="*/ 2147483647 h 174"/>
              <a:gd name="T22" fmla="*/ 2147483647 w 209"/>
              <a:gd name="T23" fmla="*/ 2147483647 h 174"/>
              <a:gd name="T24" fmla="*/ 2147483647 w 209"/>
              <a:gd name="T25" fmla="*/ 2147483647 h 174"/>
              <a:gd name="T26" fmla="*/ 2147483647 w 209"/>
              <a:gd name="T27" fmla="*/ 2147483647 h 174"/>
              <a:gd name="T28" fmla="*/ 2147483647 w 209"/>
              <a:gd name="T29" fmla="*/ 2147483647 h 174"/>
              <a:gd name="T30" fmla="*/ 0 w 209"/>
              <a:gd name="T31" fmla="*/ 2147483647 h 174"/>
              <a:gd name="T32" fmla="*/ 2147483647 w 209"/>
              <a:gd name="T33" fmla="*/ 2147483647 h 174"/>
              <a:gd name="T34" fmla="*/ 2147483647 w 209"/>
              <a:gd name="T35" fmla="*/ 2147483647 h 174"/>
              <a:gd name="T36" fmla="*/ 2147483647 w 209"/>
              <a:gd name="T37" fmla="*/ 2147483647 h 174"/>
              <a:gd name="T38" fmla="*/ 2147483647 w 209"/>
              <a:gd name="T39" fmla="*/ 2147483647 h 174"/>
              <a:gd name="T40" fmla="*/ 2147483647 w 209"/>
              <a:gd name="T41" fmla="*/ 0 h 174"/>
              <a:gd name="T42" fmla="*/ 2147483647 w 209"/>
              <a:gd name="T43" fmla="*/ 0 h 174"/>
              <a:gd name="T44" fmla="*/ 2147483647 w 209"/>
              <a:gd name="T45" fmla="*/ 2147483647 h 174"/>
              <a:gd name="T46" fmla="*/ 2147483647 w 209"/>
              <a:gd name="T47" fmla="*/ 0 h 174"/>
              <a:gd name="T48" fmla="*/ 2147483647 w 209"/>
              <a:gd name="T49" fmla="*/ 2147483647 h 174"/>
              <a:gd name="T50" fmla="*/ 2147483647 w 209"/>
              <a:gd name="T51" fmla="*/ 2147483647 h 174"/>
              <a:gd name="T52" fmla="*/ 2147483647 w 209"/>
              <a:gd name="T53" fmla="*/ 2147483647 h 174"/>
              <a:gd name="T54" fmla="*/ 2147483647 w 209"/>
              <a:gd name="T55" fmla="*/ 2147483647 h 174"/>
              <a:gd name="T56" fmla="*/ 2147483647 w 209"/>
              <a:gd name="T57" fmla="*/ 2147483647 h 174"/>
              <a:gd name="T58" fmla="*/ 2147483647 w 209"/>
              <a:gd name="T59" fmla="*/ 2147483647 h 174"/>
              <a:gd name="T60" fmla="*/ 2147483647 w 209"/>
              <a:gd name="T61" fmla="*/ 2147483647 h 174"/>
              <a:gd name="T62" fmla="*/ 2147483647 w 209"/>
              <a:gd name="T63" fmla="*/ 2147483647 h 174"/>
              <a:gd name="T64" fmla="*/ 2147483647 w 209"/>
              <a:gd name="T65" fmla="*/ 2147483647 h 174"/>
              <a:gd name="T66" fmla="*/ 2147483647 w 209"/>
              <a:gd name="T67" fmla="*/ 2147483647 h 174"/>
              <a:gd name="T68" fmla="*/ 2147483647 w 209"/>
              <a:gd name="T69" fmla="*/ 2147483647 h 174"/>
              <a:gd name="T70" fmla="*/ 2147483647 w 209"/>
              <a:gd name="T71" fmla="*/ 2147483647 h 174"/>
              <a:gd name="T72" fmla="*/ 2147483647 w 209"/>
              <a:gd name="T73" fmla="*/ 2147483647 h 174"/>
              <a:gd name="T74" fmla="*/ 2147483647 w 209"/>
              <a:gd name="T75" fmla="*/ 2147483647 h 174"/>
              <a:gd name="T76" fmla="*/ 2147483647 w 209"/>
              <a:gd name="T77" fmla="*/ 2147483647 h 174"/>
              <a:gd name="T78" fmla="*/ 2147483647 w 209"/>
              <a:gd name="T79" fmla="*/ 2147483647 h 174"/>
              <a:gd name="T80" fmla="*/ 2147483647 w 209"/>
              <a:gd name="T81" fmla="*/ 2147483647 h 174"/>
              <a:gd name="T82" fmla="*/ 2147483647 w 209"/>
              <a:gd name="T83" fmla="*/ 2147483647 h 174"/>
              <a:gd name="T84" fmla="*/ 2147483647 w 209"/>
              <a:gd name="T85" fmla="*/ 2147483647 h 174"/>
              <a:gd name="T86" fmla="*/ 2147483647 w 209"/>
              <a:gd name="T87" fmla="*/ 2147483647 h 174"/>
              <a:gd name="T88" fmla="*/ 2147483647 w 209"/>
              <a:gd name="T89" fmla="*/ 2147483647 h 174"/>
              <a:gd name="T90" fmla="*/ 2147483647 w 209"/>
              <a:gd name="T91" fmla="*/ 2147483647 h 174"/>
              <a:gd name="T92" fmla="*/ 2147483647 w 209"/>
              <a:gd name="T93" fmla="*/ 2147483647 h 174"/>
              <a:gd name="T94" fmla="*/ 2147483647 w 209"/>
              <a:gd name="T95" fmla="*/ 2147483647 h 174"/>
              <a:gd name="T96" fmla="*/ 2147483647 w 209"/>
              <a:gd name="T97" fmla="*/ 2147483647 h 174"/>
              <a:gd name="T98" fmla="*/ 2147483647 w 209"/>
              <a:gd name="T99" fmla="*/ 2147483647 h 174"/>
              <a:gd name="T100" fmla="*/ 2147483647 w 209"/>
              <a:gd name="T101" fmla="*/ 2147483647 h 174"/>
              <a:gd name="T102" fmla="*/ 2147483647 w 209"/>
              <a:gd name="T103" fmla="*/ 2147483647 h 174"/>
              <a:gd name="T104" fmla="*/ 2147483647 w 209"/>
              <a:gd name="T105" fmla="*/ 2147483647 h 174"/>
              <a:gd name="T106" fmla="*/ 2147483647 w 209"/>
              <a:gd name="T107" fmla="*/ 2147483647 h 174"/>
              <a:gd name="T108" fmla="*/ 2147483647 w 209"/>
              <a:gd name="T109" fmla="*/ 2147483647 h 174"/>
              <a:gd name="T110" fmla="*/ 2147483647 w 209"/>
              <a:gd name="T111" fmla="*/ 2147483647 h 174"/>
              <a:gd name="T112" fmla="*/ 2147483647 w 209"/>
              <a:gd name="T113" fmla="*/ 2147483647 h 174"/>
              <a:gd name="T114" fmla="*/ 2147483647 w 209"/>
              <a:gd name="T115" fmla="*/ 2147483647 h 174"/>
              <a:gd name="T116" fmla="*/ 2147483647 w 209"/>
              <a:gd name="T117" fmla="*/ 2147483647 h 1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9"/>
              <a:gd name="T178" fmla="*/ 0 h 174"/>
              <a:gd name="T179" fmla="*/ 209 w 209"/>
              <a:gd name="T180" fmla="*/ 174 h 17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9" h="174">
                <a:moveTo>
                  <a:pt x="98" y="143"/>
                </a:moveTo>
                <a:lnTo>
                  <a:pt x="98" y="143"/>
                </a:lnTo>
                <a:lnTo>
                  <a:pt x="94" y="143"/>
                </a:lnTo>
                <a:lnTo>
                  <a:pt x="86" y="149"/>
                </a:lnTo>
                <a:lnTo>
                  <a:pt x="85" y="149"/>
                </a:lnTo>
                <a:lnTo>
                  <a:pt x="77" y="143"/>
                </a:lnTo>
                <a:lnTo>
                  <a:pt x="73" y="141"/>
                </a:lnTo>
                <a:lnTo>
                  <a:pt x="67" y="135"/>
                </a:lnTo>
                <a:lnTo>
                  <a:pt x="60" y="126"/>
                </a:lnTo>
                <a:lnTo>
                  <a:pt x="56" y="126"/>
                </a:lnTo>
                <a:lnTo>
                  <a:pt x="48" y="128"/>
                </a:lnTo>
                <a:lnTo>
                  <a:pt x="42" y="130"/>
                </a:lnTo>
                <a:lnTo>
                  <a:pt x="39" y="130"/>
                </a:lnTo>
                <a:lnTo>
                  <a:pt x="35" y="128"/>
                </a:lnTo>
                <a:lnTo>
                  <a:pt x="33" y="126"/>
                </a:lnTo>
                <a:lnTo>
                  <a:pt x="29" y="116"/>
                </a:lnTo>
                <a:lnTo>
                  <a:pt x="27" y="114"/>
                </a:lnTo>
                <a:lnTo>
                  <a:pt x="23" y="111"/>
                </a:lnTo>
                <a:lnTo>
                  <a:pt x="21" y="107"/>
                </a:lnTo>
                <a:lnTo>
                  <a:pt x="21" y="103"/>
                </a:lnTo>
                <a:lnTo>
                  <a:pt x="25" y="95"/>
                </a:lnTo>
                <a:lnTo>
                  <a:pt x="27" y="88"/>
                </a:lnTo>
                <a:lnTo>
                  <a:pt x="27" y="86"/>
                </a:lnTo>
                <a:lnTo>
                  <a:pt x="25" y="80"/>
                </a:lnTo>
                <a:lnTo>
                  <a:pt x="23" y="78"/>
                </a:lnTo>
                <a:lnTo>
                  <a:pt x="23" y="76"/>
                </a:lnTo>
                <a:lnTo>
                  <a:pt x="19" y="76"/>
                </a:lnTo>
                <a:lnTo>
                  <a:pt x="4" y="69"/>
                </a:lnTo>
                <a:lnTo>
                  <a:pt x="0" y="67"/>
                </a:lnTo>
                <a:lnTo>
                  <a:pt x="4" y="57"/>
                </a:lnTo>
                <a:lnTo>
                  <a:pt x="6" y="53"/>
                </a:lnTo>
                <a:lnTo>
                  <a:pt x="14" y="44"/>
                </a:lnTo>
                <a:lnTo>
                  <a:pt x="27" y="34"/>
                </a:lnTo>
                <a:lnTo>
                  <a:pt x="31" y="32"/>
                </a:lnTo>
                <a:lnTo>
                  <a:pt x="48" y="23"/>
                </a:lnTo>
                <a:lnTo>
                  <a:pt x="50" y="21"/>
                </a:lnTo>
                <a:lnTo>
                  <a:pt x="58" y="15"/>
                </a:lnTo>
                <a:lnTo>
                  <a:pt x="67" y="6"/>
                </a:lnTo>
                <a:lnTo>
                  <a:pt x="75" y="0"/>
                </a:lnTo>
                <a:lnTo>
                  <a:pt x="77" y="0"/>
                </a:lnTo>
                <a:lnTo>
                  <a:pt x="90" y="2"/>
                </a:lnTo>
                <a:lnTo>
                  <a:pt x="98" y="0"/>
                </a:lnTo>
                <a:lnTo>
                  <a:pt x="104" y="0"/>
                </a:lnTo>
                <a:lnTo>
                  <a:pt x="108" y="0"/>
                </a:lnTo>
                <a:lnTo>
                  <a:pt x="110" y="6"/>
                </a:lnTo>
                <a:lnTo>
                  <a:pt x="117" y="17"/>
                </a:lnTo>
                <a:lnTo>
                  <a:pt x="123" y="25"/>
                </a:lnTo>
                <a:lnTo>
                  <a:pt x="127" y="28"/>
                </a:lnTo>
                <a:lnTo>
                  <a:pt x="134" y="40"/>
                </a:lnTo>
                <a:lnTo>
                  <a:pt x="136" y="44"/>
                </a:lnTo>
                <a:lnTo>
                  <a:pt x="146" y="48"/>
                </a:lnTo>
                <a:lnTo>
                  <a:pt x="148" y="49"/>
                </a:lnTo>
                <a:lnTo>
                  <a:pt x="148" y="51"/>
                </a:lnTo>
                <a:lnTo>
                  <a:pt x="152" y="55"/>
                </a:lnTo>
                <a:lnTo>
                  <a:pt x="156" y="57"/>
                </a:lnTo>
                <a:lnTo>
                  <a:pt x="158" y="57"/>
                </a:lnTo>
                <a:lnTo>
                  <a:pt x="159" y="61"/>
                </a:lnTo>
                <a:lnTo>
                  <a:pt x="167" y="69"/>
                </a:lnTo>
                <a:lnTo>
                  <a:pt x="173" y="72"/>
                </a:lnTo>
                <a:lnTo>
                  <a:pt x="175" y="74"/>
                </a:lnTo>
                <a:lnTo>
                  <a:pt x="175" y="76"/>
                </a:lnTo>
                <a:lnTo>
                  <a:pt x="175" y="78"/>
                </a:lnTo>
                <a:lnTo>
                  <a:pt x="177" y="78"/>
                </a:lnTo>
                <a:lnTo>
                  <a:pt x="181" y="80"/>
                </a:lnTo>
                <a:lnTo>
                  <a:pt x="182" y="84"/>
                </a:lnTo>
                <a:lnTo>
                  <a:pt x="184" y="88"/>
                </a:lnTo>
                <a:lnTo>
                  <a:pt x="186" y="99"/>
                </a:lnTo>
                <a:lnTo>
                  <a:pt x="184" y="113"/>
                </a:lnTo>
                <a:lnTo>
                  <a:pt x="186" y="120"/>
                </a:lnTo>
                <a:lnTo>
                  <a:pt x="186" y="122"/>
                </a:lnTo>
                <a:lnTo>
                  <a:pt x="196" y="130"/>
                </a:lnTo>
                <a:lnTo>
                  <a:pt x="198" y="132"/>
                </a:lnTo>
                <a:lnTo>
                  <a:pt x="200" y="135"/>
                </a:lnTo>
                <a:lnTo>
                  <a:pt x="202" y="141"/>
                </a:lnTo>
                <a:lnTo>
                  <a:pt x="202" y="153"/>
                </a:lnTo>
                <a:lnTo>
                  <a:pt x="204" y="158"/>
                </a:lnTo>
                <a:lnTo>
                  <a:pt x="209" y="170"/>
                </a:lnTo>
                <a:lnTo>
                  <a:pt x="209" y="172"/>
                </a:lnTo>
                <a:lnTo>
                  <a:pt x="206" y="172"/>
                </a:lnTo>
                <a:lnTo>
                  <a:pt x="204" y="174"/>
                </a:lnTo>
                <a:lnTo>
                  <a:pt x="202" y="174"/>
                </a:lnTo>
                <a:lnTo>
                  <a:pt x="198" y="174"/>
                </a:lnTo>
                <a:lnTo>
                  <a:pt x="196" y="174"/>
                </a:lnTo>
                <a:lnTo>
                  <a:pt x="196" y="172"/>
                </a:lnTo>
                <a:lnTo>
                  <a:pt x="194" y="164"/>
                </a:lnTo>
                <a:lnTo>
                  <a:pt x="192" y="162"/>
                </a:lnTo>
                <a:lnTo>
                  <a:pt x="190" y="160"/>
                </a:lnTo>
                <a:lnTo>
                  <a:pt x="182" y="156"/>
                </a:lnTo>
                <a:lnTo>
                  <a:pt x="173" y="156"/>
                </a:lnTo>
                <a:lnTo>
                  <a:pt x="169" y="156"/>
                </a:lnTo>
                <a:lnTo>
                  <a:pt x="169" y="153"/>
                </a:lnTo>
                <a:lnTo>
                  <a:pt x="163" y="151"/>
                </a:lnTo>
                <a:lnTo>
                  <a:pt x="161" y="151"/>
                </a:lnTo>
                <a:lnTo>
                  <a:pt x="156" y="151"/>
                </a:lnTo>
                <a:lnTo>
                  <a:pt x="150" y="153"/>
                </a:lnTo>
                <a:lnTo>
                  <a:pt x="144" y="155"/>
                </a:lnTo>
                <a:lnTo>
                  <a:pt x="136" y="149"/>
                </a:lnTo>
                <a:lnTo>
                  <a:pt x="134" y="149"/>
                </a:lnTo>
                <a:lnTo>
                  <a:pt x="131" y="147"/>
                </a:lnTo>
                <a:lnTo>
                  <a:pt x="125" y="149"/>
                </a:lnTo>
                <a:lnTo>
                  <a:pt x="121" y="149"/>
                </a:lnTo>
                <a:lnTo>
                  <a:pt x="117" y="149"/>
                </a:lnTo>
                <a:lnTo>
                  <a:pt x="113" y="147"/>
                </a:lnTo>
                <a:lnTo>
                  <a:pt x="111" y="145"/>
                </a:lnTo>
                <a:lnTo>
                  <a:pt x="108" y="139"/>
                </a:lnTo>
                <a:lnTo>
                  <a:pt x="104" y="139"/>
                </a:lnTo>
                <a:lnTo>
                  <a:pt x="100" y="141"/>
                </a:lnTo>
                <a:lnTo>
                  <a:pt x="98" y="143"/>
                </a:lnTo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84" name="Freeform 494"/>
          <p:cNvSpPr>
            <a:spLocks/>
          </p:cNvSpPr>
          <p:nvPr/>
        </p:nvSpPr>
        <p:spPr bwMode="auto">
          <a:xfrm>
            <a:off x="5735639" y="3320473"/>
            <a:ext cx="333375" cy="750455"/>
          </a:xfrm>
          <a:custGeom>
            <a:avLst/>
            <a:gdLst>
              <a:gd name="T0" fmla="*/ 2147483647 w 303"/>
              <a:gd name="T1" fmla="*/ 2147483647 h 520"/>
              <a:gd name="T2" fmla="*/ 2147483647 w 303"/>
              <a:gd name="T3" fmla="*/ 2147483647 h 520"/>
              <a:gd name="T4" fmla="*/ 2147483647 w 303"/>
              <a:gd name="T5" fmla="*/ 2147483647 h 520"/>
              <a:gd name="T6" fmla="*/ 2147483647 w 303"/>
              <a:gd name="T7" fmla="*/ 2147483647 h 520"/>
              <a:gd name="T8" fmla="*/ 2147483647 w 303"/>
              <a:gd name="T9" fmla="*/ 2147483647 h 520"/>
              <a:gd name="T10" fmla="*/ 2147483647 w 303"/>
              <a:gd name="T11" fmla="*/ 2147483647 h 520"/>
              <a:gd name="T12" fmla="*/ 2147483647 w 303"/>
              <a:gd name="T13" fmla="*/ 2147483647 h 520"/>
              <a:gd name="T14" fmla="*/ 2147483647 w 303"/>
              <a:gd name="T15" fmla="*/ 2147483647 h 520"/>
              <a:gd name="T16" fmla="*/ 2147483647 w 303"/>
              <a:gd name="T17" fmla="*/ 2147483647 h 520"/>
              <a:gd name="T18" fmla="*/ 2147483647 w 303"/>
              <a:gd name="T19" fmla="*/ 2147483647 h 520"/>
              <a:gd name="T20" fmla="*/ 2147483647 w 303"/>
              <a:gd name="T21" fmla="*/ 2147483647 h 520"/>
              <a:gd name="T22" fmla="*/ 2147483647 w 303"/>
              <a:gd name="T23" fmla="*/ 2147483647 h 520"/>
              <a:gd name="T24" fmla="*/ 2147483647 w 303"/>
              <a:gd name="T25" fmla="*/ 2147483647 h 520"/>
              <a:gd name="T26" fmla="*/ 2147483647 w 303"/>
              <a:gd name="T27" fmla="*/ 2147483647 h 520"/>
              <a:gd name="T28" fmla="*/ 2147483647 w 303"/>
              <a:gd name="T29" fmla="*/ 2147483647 h 520"/>
              <a:gd name="T30" fmla="*/ 2147483647 w 303"/>
              <a:gd name="T31" fmla="*/ 2147483647 h 520"/>
              <a:gd name="T32" fmla="*/ 2147483647 w 303"/>
              <a:gd name="T33" fmla="*/ 2147483647 h 520"/>
              <a:gd name="T34" fmla="*/ 2147483647 w 303"/>
              <a:gd name="T35" fmla="*/ 2147483647 h 520"/>
              <a:gd name="T36" fmla="*/ 2147483647 w 303"/>
              <a:gd name="T37" fmla="*/ 2147483647 h 520"/>
              <a:gd name="T38" fmla="*/ 2147483647 w 303"/>
              <a:gd name="T39" fmla="*/ 2147483647 h 520"/>
              <a:gd name="T40" fmla="*/ 2147483647 w 303"/>
              <a:gd name="T41" fmla="*/ 2147483647 h 520"/>
              <a:gd name="T42" fmla="*/ 2147483647 w 303"/>
              <a:gd name="T43" fmla="*/ 2147483647 h 520"/>
              <a:gd name="T44" fmla="*/ 2147483647 w 303"/>
              <a:gd name="T45" fmla="*/ 2147483647 h 520"/>
              <a:gd name="T46" fmla="*/ 2147483647 w 303"/>
              <a:gd name="T47" fmla="*/ 2147483647 h 520"/>
              <a:gd name="T48" fmla="*/ 2147483647 w 303"/>
              <a:gd name="T49" fmla="*/ 2147483647 h 520"/>
              <a:gd name="T50" fmla="*/ 2147483647 w 303"/>
              <a:gd name="T51" fmla="*/ 2147483647 h 520"/>
              <a:gd name="T52" fmla="*/ 2147483647 w 303"/>
              <a:gd name="T53" fmla="*/ 2147483647 h 520"/>
              <a:gd name="T54" fmla="*/ 2147483647 w 303"/>
              <a:gd name="T55" fmla="*/ 2147483647 h 520"/>
              <a:gd name="T56" fmla="*/ 2147483647 w 303"/>
              <a:gd name="T57" fmla="*/ 2147483647 h 520"/>
              <a:gd name="T58" fmla="*/ 2147483647 w 303"/>
              <a:gd name="T59" fmla="*/ 2147483647 h 520"/>
              <a:gd name="T60" fmla="*/ 2147483647 w 303"/>
              <a:gd name="T61" fmla="*/ 2147483647 h 520"/>
              <a:gd name="T62" fmla="*/ 2147483647 w 303"/>
              <a:gd name="T63" fmla="*/ 2147483647 h 520"/>
              <a:gd name="T64" fmla="*/ 2147483647 w 303"/>
              <a:gd name="T65" fmla="*/ 2147483647 h 520"/>
              <a:gd name="T66" fmla="*/ 2147483647 w 303"/>
              <a:gd name="T67" fmla="*/ 2147483647 h 520"/>
              <a:gd name="T68" fmla="*/ 2147483647 w 303"/>
              <a:gd name="T69" fmla="*/ 2147483647 h 520"/>
              <a:gd name="T70" fmla="*/ 0 w 303"/>
              <a:gd name="T71" fmla="*/ 2147483647 h 520"/>
              <a:gd name="T72" fmla="*/ 2147483647 w 303"/>
              <a:gd name="T73" fmla="*/ 2147483647 h 520"/>
              <a:gd name="T74" fmla="*/ 2147483647 w 303"/>
              <a:gd name="T75" fmla="*/ 2147483647 h 520"/>
              <a:gd name="T76" fmla="*/ 2147483647 w 303"/>
              <a:gd name="T77" fmla="*/ 2147483647 h 520"/>
              <a:gd name="T78" fmla="*/ 2147483647 w 303"/>
              <a:gd name="T79" fmla="*/ 2147483647 h 520"/>
              <a:gd name="T80" fmla="*/ 2147483647 w 303"/>
              <a:gd name="T81" fmla="*/ 2147483647 h 520"/>
              <a:gd name="T82" fmla="*/ 2147483647 w 303"/>
              <a:gd name="T83" fmla="*/ 2147483647 h 520"/>
              <a:gd name="T84" fmla="*/ 2147483647 w 303"/>
              <a:gd name="T85" fmla="*/ 2147483647 h 520"/>
              <a:gd name="T86" fmla="*/ 2147483647 w 303"/>
              <a:gd name="T87" fmla="*/ 2147483647 h 520"/>
              <a:gd name="T88" fmla="*/ 2147483647 w 303"/>
              <a:gd name="T89" fmla="*/ 2147483647 h 520"/>
              <a:gd name="T90" fmla="*/ 2147483647 w 303"/>
              <a:gd name="T91" fmla="*/ 2147483647 h 520"/>
              <a:gd name="T92" fmla="*/ 2147483647 w 303"/>
              <a:gd name="T93" fmla="*/ 2147483647 h 520"/>
              <a:gd name="T94" fmla="*/ 2147483647 w 303"/>
              <a:gd name="T95" fmla="*/ 2147483647 h 520"/>
              <a:gd name="T96" fmla="*/ 2147483647 w 303"/>
              <a:gd name="T97" fmla="*/ 2147483647 h 520"/>
              <a:gd name="T98" fmla="*/ 2147483647 w 303"/>
              <a:gd name="T99" fmla="*/ 2147483647 h 520"/>
              <a:gd name="T100" fmla="*/ 2147483647 w 303"/>
              <a:gd name="T101" fmla="*/ 2147483647 h 520"/>
              <a:gd name="T102" fmla="*/ 2147483647 w 303"/>
              <a:gd name="T103" fmla="*/ 2147483647 h 520"/>
              <a:gd name="T104" fmla="*/ 2147483647 w 303"/>
              <a:gd name="T105" fmla="*/ 2147483647 h 520"/>
              <a:gd name="T106" fmla="*/ 2147483647 w 303"/>
              <a:gd name="T107" fmla="*/ 2147483647 h 520"/>
              <a:gd name="T108" fmla="*/ 2147483647 w 303"/>
              <a:gd name="T109" fmla="*/ 2147483647 h 520"/>
              <a:gd name="T110" fmla="*/ 2147483647 w 303"/>
              <a:gd name="T111" fmla="*/ 2147483647 h 520"/>
              <a:gd name="T112" fmla="*/ 2147483647 w 303"/>
              <a:gd name="T113" fmla="*/ 2147483647 h 520"/>
              <a:gd name="T114" fmla="*/ 2147483647 w 303"/>
              <a:gd name="T115" fmla="*/ 2147483647 h 520"/>
              <a:gd name="T116" fmla="*/ 2147483647 w 303"/>
              <a:gd name="T117" fmla="*/ 2147483647 h 520"/>
              <a:gd name="T118" fmla="*/ 2147483647 w 303"/>
              <a:gd name="T119" fmla="*/ 2147483647 h 52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3"/>
              <a:gd name="T181" fmla="*/ 0 h 520"/>
              <a:gd name="T182" fmla="*/ 303 w 303"/>
              <a:gd name="T183" fmla="*/ 520 h 52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3" h="520">
                <a:moveTo>
                  <a:pt x="157" y="315"/>
                </a:moveTo>
                <a:lnTo>
                  <a:pt x="159" y="315"/>
                </a:lnTo>
                <a:lnTo>
                  <a:pt x="163" y="317"/>
                </a:lnTo>
                <a:lnTo>
                  <a:pt x="171" y="321"/>
                </a:lnTo>
                <a:lnTo>
                  <a:pt x="174" y="323"/>
                </a:lnTo>
                <a:lnTo>
                  <a:pt x="180" y="325"/>
                </a:lnTo>
                <a:lnTo>
                  <a:pt x="184" y="331"/>
                </a:lnTo>
                <a:lnTo>
                  <a:pt x="188" y="333"/>
                </a:lnTo>
                <a:lnTo>
                  <a:pt x="190" y="333"/>
                </a:lnTo>
                <a:lnTo>
                  <a:pt x="196" y="333"/>
                </a:lnTo>
                <a:lnTo>
                  <a:pt x="199" y="335"/>
                </a:lnTo>
                <a:lnTo>
                  <a:pt x="201" y="335"/>
                </a:lnTo>
                <a:lnTo>
                  <a:pt x="203" y="336"/>
                </a:lnTo>
                <a:lnTo>
                  <a:pt x="207" y="338"/>
                </a:lnTo>
                <a:lnTo>
                  <a:pt x="211" y="340"/>
                </a:lnTo>
                <a:lnTo>
                  <a:pt x="219" y="340"/>
                </a:lnTo>
                <a:lnTo>
                  <a:pt x="222" y="340"/>
                </a:lnTo>
                <a:lnTo>
                  <a:pt x="224" y="340"/>
                </a:lnTo>
                <a:lnTo>
                  <a:pt x="228" y="342"/>
                </a:lnTo>
                <a:lnTo>
                  <a:pt x="236" y="344"/>
                </a:lnTo>
                <a:lnTo>
                  <a:pt x="242" y="346"/>
                </a:lnTo>
                <a:lnTo>
                  <a:pt x="247" y="348"/>
                </a:lnTo>
                <a:lnTo>
                  <a:pt x="251" y="348"/>
                </a:lnTo>
                <a:lnTo>
                  <a:pt x="270" y="346"/>
                </a:lnTo>
                <a:lnTo>
                  <a:pt x="272" y="346"/>
                </a:lnTo>
                <a:lnTo>
                  <a:pt x="280" y="346"/>
                </a:lnTo>
                <a:lnTo>
                  <a:pt x="286" y="346"/>
                </a:lnTo>
                <a:lnTo>
                  <a:pt x="299" y="352"/>
                </a:lnTo>
                <a:lnTo>
                  <a:pt x="303" y="357"/>
                </a:lnTo>
                <a:lnTo>
                  <a:pt x="301" y="361"/>
                </a:lnTo>
                <a:lnTo>
                  <a:pt x="299" y="365"/>
                </a:lnTo>
                <a:lnTo>
                  <a:pt x="297" y="373"/>
                </a:lnTo>
                <a:lnTo>
                  <a:pt x="297" y="379"/>
                </a:lnTo>
                <a:lnTo>
                  <a:pt x="293" y="386"/>
                </a:lnTo>
                <a:lnTo>
                  <a:pt x="292" y="392"/>
                </a:lnTo>
                <a:lnTo>
                  <a:pt x="290" y="398"/>
                </a:lnTo>
                <a:lnTo>
                  <a:pt x="286" y="400"/>
                </a:lnTo>
                <a:lnTo>
                  <a:pt x="284" y="400"/>
                </a:lnTo>
                <a:lnTo>
                  <a:pt x="282" y="401"/>
                </a:lnTo>
                <a:lnTo>
                  <a:pt x="278" y="401"/>
                </a:lnTo>
                <a:lnTo>
                  <a:pt x="276" y="405"/>
                </a:lnTo>
                <a:lnTo>
                  <a:pt x="274" y="407"/>
                </a:lnTo>
                <a:lnTo>
                  <a:pt x="272" y="409"/>
                </a:lnTo>
                <a:lnTo>
                  <a:pt x="269" y="413"/>
                </a:lnTo>
                <a:lnTo>
                  <a:pt x="263" y="415"/>
                </a:lnTo>
                <a:lnTo>
                  <a:pt x="261" y="417"/>
                </a:lnTo>
                <a:lnTo>
                  <a:pt x="257" y="421"/>
                </a:lnTo>
                <a:lnTo>
                  <a:pt x="249" y="424"/>
                </a:lnTo>
                <a:lnTo>
                  <a:pt x="245" y="428"/>
                </a:lnTo>
                <a:lnTo>
                  <a:pt x="242" y="432"/>
                </a:lnTo>
                <a:lnTo>
                  <a:pt x="230" y="438"/>
                </a:lnTo>
                <a:lnTo>
                  <a:pt x="219" y="447"/>
                </a:lnTo>
                <a:lnTo>
                  <a:pt x="217" y="449"/>
                </a:lnTo>
                <a:lnTo>
                  <a:pt x="215" y="449"/>
                </a:lnTo>
                <a:lnTo>
                  <a:pt x="211" y="451"/>
                </a:lnTo>
                <a:lnTo>
                  <a:pt x="211" y="453"/>
                </a:lnTo>
                <a:lnTo>
                  <a:pt x="209" y="453"/>
                </a:lnTo>
                <a:lnTo>
                  <a:pt x="207" y="455"/>
                </a:lnTo>
                <a:lnTo>
                  <a:pt x="205" y="459"/>
                </a:lnTo>
                <a:lnTo>
                  <a:pt x="203" y="461"/>
                </a:lnTo>
                <a:lnTo>
                  <a:pt x="201" y="464"/>
                </a:lnTo>
                <a:lnTo>
                  <a:pt x="201" y="468"/>
                </a:lnTo>
                <a:lnTo>
                  <a:pt x="199" y="468"/>
                </a:lnTo>
                <a:lnTo>
                  <a:pt x="199" y="470"/>
                </a:lnTo>
                <a:lnTo>
                  <a:pt x="198" y="474"/>
                </a:lnTo>
                <a:lnTo>
                  <a:pt x="196" y="476"/>
                </a:lnTo>
                <a:lnTo>
                  <a:pt x="194" y="478"/>
                </a:lnTo>
                <a:lnTo>
                  <a:pt x="186" y="484"/>
                </a:lnTo>
                <a:lnTo>
                  <a:pt x="184" y="489"/>
                </a:lnTo>
                <a:lnTo>
                  <a:pt x="182" y="491"/>
                </a:lnTo>
                <a:lnTo>
                  <a:pt x="178" y="493"/>
                </a:lnTo>
                <a:lnTo>
                  <a:pt x="173" y="495"/>
                </a:lnTo>
                <a:lnTo>
                  <a:pt x="171" y="495"/>
                </a:lnTo>
                <a:lnTo>
                  <a:pt x="169" y="495"/>
                </a:lnTo>
                <a:lnTo>
                  <a:pt x="163" y="510"/>
                </a:lnTo>
                <a:lnTo>
                  <a:pt x="163" y="514"/>
                </a:lnTo>
                <a:lnTo>
                  <a:pt x="163" y="516"/>
                </a:lnTo>
                <a:lnTo>
                  <a:pt x="161" y="516"/>
                </a:lnTo>
                <a:lnTo>
                  <a:pt x="159" y="516"/>
                </a:lnTo>
                <a:lnTo>
                  <a:pt x="155" y="516"/>
                </a:lnTo>
                <a:lnTo>
                  <a:pt x="151" y="518"/>
                </a:lnTo>
                <a:lnTo>
                  <a:pt x="150" y="520"/>
                </a:lnTo>
                <a:lnTo>
                  <a:pt x="150" y="518"/>
                </a:lnTo>
                <a:lnTo>
                  <a:pt x="148" y="514"/>
                </a:lnTo>
                <a:lnTo>
                  <a:pt x="148" y="512"/>
                </a:lnTo>
                <a:lnTo>
                  <a:pt x="146" y="512"/>
                </a:lnTo>
                <a:lnTo>
                  <a:pt x="142" y="508"/>
                </a:lnTo>
                <a:lnTo>
                  <a:pt x="140" y="507"/>
                </a:lnTo>
                <a:lnTo>
                  <a:pt x="138" y="503"/>
                </a:lnTo>
                <a:lnTo>
                  <a:pt x="138" y="501"/>
                </a:lnTo>
                <a:lnTo>
                  <a:pt x="134" y="487"/>
                </a:lnTo>
                <a:lnTo>
                  <a:pt x="126" y="482"/>
                </a:lnTo>
                <a:lnTo>
                  <a:pt x="123" y="478"/>
                </a:lnTo>
                <a:lnTo>
                  <a:pt x="121" y="476"/>
                </a:lnTo>
                <a:lnTo>
                  <a:pt x="119" y="474"/>
                </a:lnTo>
                <a:lnTo>
                  <a:pt x="115" y="468"/>
                </a:lnTo>
                <a:lnTo>
                  <a:pt x="111" y="463"/>
                </a:lnTo>
                <a:lnTo>
                  <a:pt x="109" y="459"/>
                </a:lnTo>
                <a:lnTo>
                  <a:pt x="109" y="453"/>
                </a:lnTo>
                <a:lnTo>
                  <a:pt x="107" y="451"/>
                </a:lnTo>
                <a:lnTo>
                  <a:pt x="105" y="449"/>
                </a:lnTo>
                <a:lnTo>
                  <a:pt x="103" y="449"/>
                </a:lnTo>
                <a:lnTo>
                  <a:pt x="102" y="449"/>
                </a:lnTo>
                <a:lnTo>
                  <a:pt x="98" y="447"/>
                </a:lnTo>
                <a:lnTo>
                  <a:pt x="92" y="442"/>
                </a:lnTo>
                <a:lnTo>
                  <a:pt x="88" y="438"/>
                </a:lnTo>
                <a:lnTo>
                  <a:pt x="84" y="434"/>
                </a:lnTo>
                <a:lnTo>
                  <a:pt x="78" y="424"/>
                </a:lnTo>
                <a:lnTo>
                  <a:pt x="77" y="421"/>
                </a:lnTo>
                <a:lnTo>
                  <a:pt x="75" y="415"/>
                </a:lnTo>
                <a:lnTo>
                  <a:pt x="73" y="407"/>
                </a:lnTo>
                <a:lnTo>
                  <a:pt x="69" y="400"/>
                </a:lnTo>
                <a:lnTo>
                  <a:pt x="69" y="398"/>
                </a:lnTo>
                <a:lnTo>
                  <a:pt x="65" y="384"/>
                </a:lnTo>
                <a:lnTo>
                  <a:pt x="63" y="380"/>
                </a:lnTo>
                <a:lnTo>
                  <a:pt x="59" y="375"/>
                </a:lnTo>
                <a:lnTo>
                  <a:pt x="55" y="371"/>
                </a:lnTo>
                <a:lnTo>
                  <a:pt x="50" y="367"/>
                </a:lnTo>
                <a:lnTo>
                  <a:pt x="44" y="359"/>
                </a:lnTo>
                <a:lnTo>
                  <a:pt x="42" y="356"/>
                </a:lnTo>
                <a:lnTo>
                  <a:pt x="38" y="352"/>
                </a:lnTo>
                <a:lnTo>
                  <a:pt x="38" y="350"/>
                </a:lnTo>
                <a:lnTo>
                  <a:pt x="29" y="335"/>
                </a:lnTo>
                <a:lnTo>
                  <a:pt x="25" y="329"/>
                </a:lnTo>
                <a:lnTo>
                  <a:pt x="19" y="323"/>
                </a:lnTo>
                <a:lnTo>
                  <a:pt x="15" y="317"/>
                </a:lnTo>
                <a:lnTo>
                  <a:pt x="11" y="314"/>
                </a:lnTo>
                <a:lnTo>
                  <a:pt x="7" y="312"/>
                </a:lnTo>
                <a:lnTo>
                  <a:pt x="2" y="310"/>
                </a:lnTo>
                <a:lnTo>
                  <a:pt x="0" y="308"/>
                </a:lnTo>
                <a:lnTo>
                  <a:pt x="0" y="304"/>
                </a:lnTo>
                <a:lnTo>
                  <a:pt x="2" y="302"/>
                </a:lnTo>
                <a:lnTo>
                  <a:pt x="6" y="298"/>
                </a:lnTo>
                <a:lnTo>
                  <a:pt x="9" y="296"/>
                </a:lnTo>
                <a:lnTo>
                  <a:pt x="19" y="289"/>
                </a:lnTo>
                <a:lnTo>
                  <a:pt x="36" y="277"/>
                </a:lnTo>
                <a:lnTo>
                  <a:pt x="40" y="273"/>
                </a:lnTo>
                <a:lnTo>
                  <a:pt x="42" y="270"/>
                </a:lnTo>
                <a:lnTo>
                  <a:pt x="42" y="268"/>
                </a:lnTo>
                <a:lnTo>
                  <a:pt x="46" y="264"/>
                </a:lnTo>
                <a:lnTo>
                  <a:pt x="50" y="245"/>
                </a:lnTo>
                <a:lnTo>
                  <a:pt x="52" y="241"/>
                </a:lnTo>
                <a:lnTo>
                  <a:pt x="52" y="233"/>
                </a:lnTo>
                <a:lnTo>
                  <a:pt x="50" y="220"/>
                </a:lnTo>
                <a:lnTo>
                  <a:pt x="48" y="216"/>
                </a:lnTo>
                <a:lnTo>
                  <a:pt x="48" y="212"/>
                </a:lnTo>
                <a:lnTo>
                  <a:pt x="50" y="212"/>
                </a:lnTo>
                <a:lnTo>
                  <a:pt x="57" y="195"/>
                </a:lnTo>
                <a:lnTo>
                  <a:pt x="59" y="187"/>
                </a:lnTo>
                <a:lnTo>
                  <a:pt x="57" y="180"/>
                </a:lnTo>
                <a:lnTo>
                  <a:pt x="55" y="172"/>
                </a:lnTo>
                <a:lnTo>
                  <a:pt x="55" y="168"/>
                </a:lnTo>
                <a:lnTo>
                  <a:pt x="57" y="166"/>
                </a:lnTo>
                <a:lnTo>
                  <a:pt x="61" y="161"/>
                </a:lnTo>
                <a:lnTo>
                  <a:pt x="61" y="157"/>
                </a:lnTo>
                <a:lnTo>
                  <a:pt x="59" y="151"/>
                </a:lnTo>
                <a:lnTo>
                  <a:pt x="59" y="149"/>
                </a:lnTo>
                <a:lnTo>
                  <a:pt x="65" y="142"/>
                </a:lnTo>
                <a:lnTo>
                  <a:pt x="67" y="136"/>
                </a:lnTo>
                <a:lnTo>
                  <a:pt x="71" y="128"/>
                </a:lnTo>
                <a:lnTo>
                  <a:pt x="71" y="126"/>
                </a:lnTo>
                <a:lnTo>
                  <a:pt x="73" y="122"/>
                </a:lnTo>
                <a:lnTo>
                  <a:pt x="82" y="111"/>
                </a:lnTo>
                <a:lnTo>
                  <a:pt x="86" y="103"/>
                </a:lnTo>
                <a:lnTo>
                  <a:pt x="88" y="98"/>
                </a:lnTo>
                <a:lnTo>
                  <a:pt x="88" y="94"/>
                </a:lnTo>
                <a:lnTo>
                  <a:pt x="90" y="84"/>
                </a:lnTo>
                <a:lnTo>
                  <a:pt x="90" y="73"/>
                </a:lnTo>
                <a:lnTo>
                  <a:pt x="92" y="65"/>
                </a:lnTo>
                <a:lnTo>
                  <a:pt x="92" y="54"/>
                </a:lnTo>
                <a:lnTo>
                  <a:pt x="92" y="48"/>
                </a:lnTo>
                <a:lnTo>
                  <a:pt x="92" y="44"/>
                </a:lnTo>
                <a:lnTo>
                  <a:pt x="94" y="33"/>
                </a:lnTo>
                <a:lnTo>
                  <a:pt x="94" y="19"/>
                </a:lnTo>
                <a:lnTo>
                  <a:pt x="94" y="12"/>
                </a:lnTo>
                <a:lnTo>
                  <a:pt x="98" y="4"/>
                </a:lnTo>
                <a:lnTo>
                  <a:pt x="100" y="0"/>
                </a:lnTo>
                <a:lnTo>
                  <a:pt x="102" y="0"/>
                </a:lnTo>
                <a:lnTo>
                  <a:pt x="107" y="10"/>
                </a:lnTo>
                <a:lnTo>
                  <a:pt x="111" y="17"/>
                </a:lnTo>
                <a:lnTo>
                  <a:pt x="115" y="31"/>
                </a:lnTo>
                <a:lnTo>
                  <a:pt x="123" y="52"/>
                </a:lnTo>
                <a:lnTo>
                  <a:pt x="128" y="61"/>
                </a:lnTo>
                <a:lnTo>
                  <a:pt x="134" y="65"/>
                </a:lnTo>
                <a:lnTo>
                  <a:pt x="140" y="73"/>
                </a:lnTo>
                <a:lnTo>
                  <a:pt x="146" y="80"/>
                </a:lnTo>
                <a:lnTo>
                  <a:pt x="150" y="86"/>
                </a:lnTo>
                <a:lnTo>
                  <a:pt x="153" y="90"/>
                </a:lnTo>
                <a:lnTo>
                  <a:pt x="151" y="96"/>
                </a:lnTo>
                <a:lnTo>
                  <a:pt x="148" y="105"/>
                </a:lnTo>
                <a:lnTo>
                  <a:pt x="144" y="119"/>
                </a:lnTo>
                <a:lnTo>
                  <a:pt x="140" y="130"/>
                </a:lnTo>
                <a:lnTo>
                  <a:pt x="138" y="134"/>
                </a:lnTo>
                <a:lnTo>
                  <a:pt x="134" y="142"/>
                </a:lnTo>
                <a:lnTo>
                  <a:pt x="130" y="145"/>
                </a:lnTo>
                <a:lnTo>
                  <a:pt x="126" y="155"/>
                </a:lnTo>
                <a:lnTo>
                  <a:pt x="125" y="161"/>
                </a:lnTo>
                <a:lnTo>
                  <a:pt x="123" y="168"/>
                </a:lnTo>
                <a:lnTo>
                  <a:pt x="125" y="172"/>
                </a:lnTo>
                <a:lnTo>
                  <a:pt x="128" y="176"/>
                </a:lnTo>
                <a:lnTo>
                  <a:pt x="128" y="178"/>
                </a:lnTo>
                <a:lnTo>
                  <a:pt x="128" y="186"/>
                </a:lnTo>
                <a:lnTo>
                  <a:pt x="126" y="189"/>
                </a:lnTo>
                <a:lnTo>
                  <a:pt x="126" y="197"/>
                </a:lnTo>
                <a:lnTo>
                  <a:pt x="125" y="199"/>
                </a:lnTo>
                <a:lnTo>
                  <a:pt x="125" y="205"/>
                </a:lnTo>
                <a:lnTo>
                  <a:pt x="126" y="212"/>
                </a:lnTo>
                <a:lnTo>
                  <a:pt x="132" y="220"/>
                </a:lnTo>
                <a:lnTo>
                  <a:pt x="134" y="226"/>
                </a:lnTo>
                <a:lnTo>
                  <a:pt x="142" y="245"/>
                </a:lnTo>
                <a:lnTo>
                  <a:pt x="142" y="250"/>
                </a:lnTo>
                <a:lnTo>
                  <a:pt x="142" y="264"/>
                </a:lnTo>
                <a:lnTo>
                  <a:pt x="142" y="268"/>
                </a:lnTo>
                <a:lnTo>
                  <a:pt x="140" y="270"/>
                </a:lnTo>
                <a:lnTo>
                  <a:pt x="140" y="273"/>
                </a:lnTo>
                <a:lnTo>
                  <a:pt x="144" y="283"/>
                </a:lnTo>
                <a:lnTo>
                  <a:pt x="151" y="304"/>
                </a:lnTo>
                <a:lnTo>
                  <a:pt x="153" y="310"/>
                </a:lnTo>
                <a:lnTo>
                  <a:pt x="153" y="312"/>
                </a:lnTo>
                <a:lnTo>
                  <a:pt x="155" y="314"/>
                </a:lnTo>
                <a:lnTo>
                  <a:pt x="157" y="315"/>
                </a:lnTo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85" name="Freeform 495"/>
          <p:cNvSpPr>
            <a:spLocks/>
          </p:cNvSpPr>
          <p:nvPr/>
        </p:nvSpPr>
        <p:spPr bwMode="auto">
          <a:xfrm>
            <a:off x="4794251" y="4111121"/>
            <a:ext cx="233363" cy="656647"/>
          </a:xfrm>
          <a:custGeom>
            <a:avLst/>
            <a:gdLst>
              <a:gd name="T0" fmla="*/ 2147483647 w 211"/>
              <a:gd name="T1" fmla="*/ 2147483647 h 455"/>
              <a:gd name="T2" fmla="*/ 2147483647 w 211"/>
              <a:gd name="T3" fmla="*/ 2147483647 h 455"/>
              <a:gd name="T4" fmla="*/ 2147483647 w 211"/>
              <a:gd name="T5" fmla="*/ 2147483647 h 455"/>
              <a:gd name="T6" fmla="*/ 2147483647 w 211"/>
              <a:gd name="T7" fmla="*/ 2147483647 h 455"/>
              <a:gd name="T8" fmla="*/ 2147483647 w 211"/>
              <a:gd name="T9" fmla="*/ 2147483647 h 455"/>
              <a:gd name="T10" fmla="*/ 2147483647 w 211"/>
              <a:gd name="T11" fmla="*/ 2147483647 h 455"/>
              <a:gd name="T12" fmla="*/ 2147483647 w 211"/>
              <a:gd name="T13" fmla="*/ 0 h 455"/>
              <a:gd name="T14" fmla="*/ 2147483647 w 211"/>
              <a:gd name="T15" fmla="*/ 2147483647 h 455"/>
              <a:gd name="T16" fmla="*/ 2147483647 w 211"/>
              <a:gd name="T17" fmla="*/ 2147483647 h 455"/>
              <a:gd name="T18" fmla="*/ 2147483647 w 211"/>
              <a:gd name="T19" fmla="*/ 2147483647 h 455"/>
              <a:gd name="T20" fmla="*/ 2147483647 w 211"/>
              <a:gd name="T21" fmla="*/ 2147483647 h 455"/>
              <a:gd name="T22" fmla="*/ 2147483647 w 211"/>
              <a:gd name="T23" fmla="*/ 2147483647 h 455"/>
              <a:gd name="T24" fmla="*/ 2147483647 w 211"/>
              <a:gd name="T25" fmla="*/ 2147483647 h 455"/>
              <a:gd name="T26" fmla="*/ 2147483647 w 211"/>
              <a:gd name="T27" fmla="*/ 2147483647 h 455"/>
              <a:gd name="T28" fmla="*/ 2147483647 w 211"/>
              <a:gd name="T29" fmla="*/ 2147483647 h 455"/>
              <a:gd name="T30" fmla="*/ 2147483647 w 211"/>
              <a:gd name="T31" fmla="*/ 2147483647 h 455"/>
              <a:gd name="T32" fmla="*/ 2147483647 w 211"/>
              <a:gd name="T33" fmla="*/ 2147483647 h 455"/>
              <a:gd name="T34" fmla="*/ 2147483647 w 211"/>
              <a:gd name="T35" fmla="*/ 2147483647 h 455"/>
              <a:gd name="T36" fmla="*/ 2147483647 w 211"/>
              <a:gd name="T37" fmla="*/ 2147483647 h 455"/>
              <a:gd name="T38" fmla="*/ 2147483647 w 211"/>
              <a:gd name="T39" fmla="*/ 2147483647 h 455"/>
              <a:gd name="T40" fmla="*/ 2147483647 w 211"/>
              <a:gd name="T41" fmla="*/ 2147483647 h 455"/>
              <a:gd name="T42" fmla="*/ 2147483647 w 211"/>
              <a:gd name="T43" fmla="*/ 2147483647 h 455"/>
              <a:gd name="T44" fmla="*/ 2147483647 w 211"/>
              <a:gd name="T45" fmla="*/ 2147483647 h 455"/>
              <a:gd name="T46" fmla="*/ 2147483647 w 211"/>
              <a:gd name="T47" fmla="*/ 2147483647 h 455"/>
              <a:gd name="T48" fmla="*/ 2147483647 w 211"/>
              <a:gd name="T49" fmla="*/ 2147483647 h 455"/>
              <a:gd name="T50" fmla="*/ 2147483647 w 211"/>
              <a:gd name="T51" fmla="*/ 2147483647 h 455"/>
              <a:gd name="T52" fmla="*/ 2147483647 w 211"/>
              <a:gd name="T53" fmla="*/ 2147483647 h 455"/>
              <a:gd name="T54" fmla="*/ 2147483647 w 211"/>
              <a:gd name="T55" fmla="*/ 2147483647 h 455"/>
              <a:gd name="T56" fmla="*/ 2147483647 w 211"/>
              <a:gd name="T57" fmla="*/ 2147483647 h 455"/>
              <a:gd name="T58" fmla="*/ 2147483647 w 211"/>
              <a:gd name="T59" fmla="*/ 2147483647 h 455"/>
              <a:gd name="T60" fmla="*/ 2147483647 w 211"/>
              <a:gd name="T61" fmla="*/ 2147483647 h 455"/>
              <a:gd name="T62" fmla="*/ 2147483647 w 211"/>
              <a:gd name="T63" fmla="*/ 2147483647 h 455"/>
              <a:gd name="T64" fmla="*/ 2147483647 w 211"/>
              <a:gd name="T65" fmla="*/ 2147483647 h 455"/>
              <a:gd name="T66" fmla="*/ 2147483647 w 211"/>
              <a:gd name="T67" fmla="*/ 2147483647 h 455"/>
              <a:gd name="T68" fmla="*/ 2147483647 w 211"/>
              <a:gd name="T69" fmla="*/ 2147483647 h 455"/>
              <a:gd name="T70" fmla="*/ 2147483647 w 211"/>
              <a:gd name="T71" fmla="*/ 2147483647 h 455"/>
              <a:gd name="T72" fmla="*/ 2147483647 w 211"/>
              <a:gd name="T73" fmla="*/ 2147483647 h 455"/>
              <a:gd name="T74" fmla="*/ 2147483647 w 211"/>
              <a:gd name="T75" fmla="*/ 2147483647 h 455"/>
              <a:gd name="T76" fmla="*/ 2147483647 w 211"/>
              <a:gd name="T77" fmla="*/ 2147483647 h 455"/>
              <a:gd name="T78" fmla="*/ 2147483647 w 211"/>
              <a:gd name="T79" fmla="*/ 2147483647 h 455"/>
              <a:gd name="T80" fmla="*/ 2147483647 w 211"/>
              <a:gd name="T81" fmla="*/ 2147483647 h 455"/>
              <a:gd name="T82" fmla="*/ 2147483647 w 211"/>
              <a:gd name="T83" fmla="*/ 2147483647 h 455"/>
              <a:gd name="T84" fmla="*/ 2147483647 w 211"/>
              <a:gd name="T85" fmla="*/ 2147483647 h 455"/>
              <a:gd name="T86" fmla="*/ 2147483647 w 211"/>
              <a:gd name="T87" fmla="*/ 2147483647 h 455"/>
              <a:gd name="T88" fmla="*/ 2147483647 w 211"/>
              <a:gd name="T89" fmla="*/ 2147483647 h 455"/>
              <a:gd name="T90" fmla="*/ 2147483647 w 211"/>
              <a:gd name="T91" fmla="*/ 2147483647 h 455"/>
              <a:gd name="T92" fmla="*/ 0 w 211"/>
              <a:gd name="T93" fmla="*/ 2147483647 h 455"/>
              <a:gd name="T94" fmla="*/ 2147483647 w 211"/>
              <a:gd name="T95" fmla="*/ 2147483647 h 455"/>
              <a:gd name="T96" fmla="*/ 2147483647 w 211"/>
              <a:gd name="T97" fmla="*/ 2147483647 h 455"/>
              <a:gd name="T98" fmla="*/ 2147483647 w 211"/>
              <a:gd name="T99" fmla="*/ 2147483647 h 455"/>
              <a:gd name="T100" fmla="*/ 2147483647 w 211"/>
              <a:gd name="T101" fmla="*/ 2147483647 h 455"/>
              <a:gd name="T102" fmla="*/ 2147483647 w 211"/>
              <a:gd name="T103" fmla="*/ 2147483647 h 455"/>
              <a:gd name="T104" fmla="*/ 2147483647 w 211"/>
              <a:gd name="T105" fmla="*/ 2147483647 h 455"/>
              <a:gd name="T106" fmla="*/ 2147483647 w 211"/>
              <a:gd name="T107" fmla="*/ 2147483647 h 455"/>
              <a:gd name="T108" fmla="*/ 2147483647 w 211"/>
              <a:gd name="T109" fmla="*/ 2147483647 h 455"/>
              <a:gd name="T110" fmla="*/ 2147483647 w 211"/>
              <a:gd name="T111" fmla="*/ 2147483647 h 455"/>
              <a:gd name="T112" fmla="*/ 2147483647 w 211"/>
              <a:gd name="T113" fmla="*/ 2147483647 h 4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11"/>
              <a:gd name="T172" fmla="*/ 0 h 455"/>
              <a:gd name="T173" fmla="*/ 211 w 211"/>
              <a:gd name="T174" fmla="*/ 455 h 4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11" h="455">
                <a:moveTo>
                  <a:pt x="65" y="105"/>
                </a:moveTo>
                <a:lnTo>
                  <a:pt x="67" y="105"/>
                </a:lnTo>
                <a:lnTo>
                  <a:pt x="69" y="103"/>
                </a:lnTo>
                <a:lnTo>
                  <a:pt x="71" y="101"/>
                </a:lnTo>
                <a:lnTo>
                  <a:pt x="73" y="101"/>
                </a:lnTo>
                <a:lnTo>
                  <a:pt x="74" y="99"/>
                </a:lnTo>
                <a:lnTo>
                  <a:pt x="76" y="92"/>
                </a:lnTo>
                <a:lnTo>
                  <a:pt x="78" y="88"/>
                </a:lnTo>
                <a:lnTo>
                  <a:pt x="78" y="86"/>
                </a:lnTo>
                <a:lnTo>
                  <a:pt x="78" y="84"/>
                </a:lnTo>
                <a:lnTo>
                  <a:pt x="76" y="80"/>
                </a:lnTo>
                <a:lnTo>
                  <a:pt x="76" y="76"/>
                </a:lnTo>
                <a:lnTo>
                  <a:pt x="80" y="65"/>
                </a:lnTo>
                <a:lnTo>
                  <a:pt x="86" y="55"/>
                </a:lnTo>
                <a:lnTo>
                  <a:pt x="90" y="51"/>
                </a:lnTo>
                <a:lnTo>
                  <a:pt x="90" y="49"/>
                </a:lnTo>
                <a:lnTo>
                  <a:pt x="96" y="48"/>
                </a:lnTo>
                <a:lnTo>
                  <a:pt x="98" y="48"/>
                </a:lnTo>
                <a:lnTo>
                  <a:pt x="103" y="42"/>
                </a:lnTo>
                <a:lnTo>
                  <a:pt x="105" y="40"/>
                </a:lnTo>
                <a:lnTo>
                  <a:pt x="109" y="36"/>
                </a:lnTo>
                <a:lnTo>
                  <a:pt x="111" y="34"/>
                </a:lnTo>
                <a:lnTo>
                  <a:pt x="113" y="32"/>
                </a:lnTo>
                <a:lnTo>
                  <a:pt x="113" y="28"/>
                </a:lnTo>
                <a:lnTo>
                  <a:pt x="113" y="23"/>
                </a:lnTo>
                <a:lnTo>
                  <a:pt x="115" y="19"/>
                </a:lnTo>
                <a:lnTo>
                  <a:pt x="115" y="17"/>
                </a:lnTo>
                <a:lnTo>
                  <a:pt x="113" y="9"/>
                </a:lnTo>
                <a:lnTo>
                  <a:pt x="113" y="7"/>
                </a:lnTo>
                <a:lnTo>
                  <a:pt x="113" y="4"/>
                </a:lnTo>
                <a:lnTo>
                  <a:pt x="113" y="2"/>
                </a:lnTo>
                <a:lnTo>
                  <a:pt x="122" y="2"/>
                </a:lnTo>
                <a:lnTo>
                  <a:pt x="128" y="0"/>
                </a:lnTo>
                <a:lnTo>
                  <a:pt x="132" y="0"/>
                </a:lnTo>
                <a:lnTo>
                  <a:pt x="136" y="2"/>
                </a:lnTo>
                <a:lnTo>
                  <a:pt x="140" y="4"/>
                </a:lnTo>
                <a:lnTo>
                  <a:pt x="146" y="6"/>
                </a:lnTo>
                <a:lnTo>
                  <a:pt x="151" y="7"/>
                </a:lnTo>
                <a:lnTo>
                  <a:pt x="159" y="11"/>
                </a:lnTo>
                <a:lnTo>
                  <a:pt x="163" y="15"/>
                </a:lnTo>
                <a:lnTo>
                  <a:pt x="169" y="17"/>
                </a:lnTo>
                <a:lnTo>
                  <a:pt x="172" y="19"/>
                </a:lnTo>
                <a:lnTo>
                  <a:pt x="176" y="25"/>
                </a:lnTo>
                <a:lnTo>
                  <a:pt x="182" y="32"/>
                </a:lnTo>
                <a:lnTo>
                  <a:pt x="184" y="34"/>
                </a:lnTo>
                <a:lnTo>
                  <a:pt x="182" y="38"/>
                </a:lnTo>
                <a:lnTo>
                  <a:pt x="184" y="48"/>
                </a:lnTo>
                <a:lnTo>
                  <a:pt x="184" y="59"/>
                </a:lnTo>
                <a:lnTo>
                  <a:pt x="182" y="65"/>
                </a:lnTo>
                <a:lnTo>
                  <a:pt x="182" y="69"/>
                </a:lnTo>
                <a:lnTo>
                  <a:pt x="178" y="72"/>
                </a:lnTo>
                <a:lnTo>
                  <a:pt x="176" y="78"/>
                </a:lnTo>
                <a:lnTo>
                  <a:pt x="172" y="84"/>
                </a:lnTo>
                <a:lnTo>
                  <a:pt x="170" y="90"/>
                </a:lnTo>
                <a:lnTo>
                  <a:pt x="170" y="92"/>
                </a:lnTo>
                <a:lnTo>
                  <a:pt x="170" y="93"/>
                </a:lnTo>
                <a:lnTo>
                  <a:pt x="172" y="95"/>
                </a:lnTo>
                <a:lnTo>
                  <a:pt x="176" y="99"/>
                </a:lnTo>
                <a:lnTo>
                  <a:pt x="178" y="105"/>
                </a:lnTo>
                <a:lnTo>
                  <a:pt x="178" y="107"/>
                </a:lnTo>
                <a:lnTo>
                  <a:pt x="178" y="113"/>
                </a:lnTo>
                <a:lnTo>
                  <a:pt x="178" y="116"/>
                </a:lnTo>
                <a:lnTo>
                  <a:pt x="176" y="118"/>
                </a:lnTo>
                <a:lnTo>
                  <a:pt x="176" y="122"/>
                </a:lnTo>
                <a:lnTo>
                  <a:pt x="172" y="135"/>
                </a:lnTo>
                <a:lnTo>
                  <a:pt x="170" y="143"/>
                </a:lnTo>
                <a:lnTo>
                  <a:pt x="170" y="145"/>
                </a:lnTo>
                <a:lnTo>
                  <a:pt x="172" y="147"/>
                </a:lnTo>
                <a:lnTo>
                  <a:pt x="174" y="155"/>
                </a:lnTo>
                <a:lnTo>
                  <a:pt x="174" y="158"/>
                </a:lnTo>
                <a:lnTo>
                  <a:pt x="174" y="162"/>
                </a:lnTo>
                <a:lnTo>
                  <a:pt x="170" y="174"/>
                </a:lnTo>
                <a:lnTo>
                  <a:pt x="170" y="176"/>
                </a:lnTo>
                <a:lnTo>
                  <a:pt x="169" y="195"/>
                </a:lnTo>
                <a:lnTo>
                  <a:pt x="167" y="199"/>
                </a:lnTo>
                <a:lnTo>
                  <a:pt x="167" y="204"/>
                </a:lnTo>
                <a:lnTo>
                  <a:pt x="165" y="208"/>
                </a:lnTo>
                <a:lnTo>
                  <a:pt x="165" y="210"/>
                </a:lnTo>
                <a:lnTo>
                  <a:pt x="165" y="212"/>
                </a:lnTo>
                <a:lnTo>
                  <a:pt x="163" y="218"/>
                </a:lnTo>
                <a:lnTo>
                  <a:pt x="163" y="225"/>
                </a:lnTo>
                <a:lnTo>
                  <a:pt x="163" y="229"/>
                </a:lnTo>
                <a:lnTo>
                  <a:pt x="163" y="235"/>
                </a:lnTo>
                <a:lnTo>
                  <a:pt x="161" y="239"/>
                </a:lnTo>
                <a:lnTo>
                  <a:pt x="161" y="242"/>
                </a:lnTo>
                <a:lnTo>
                  <a:pt x="165" y="248"/>
                </a:lnTo>
                <a:lnTo>
                  <a:pt x="167" y="252"/>
                </a:lnTo>
                <a:lnTo>
                  <a:pt x="172" y="258"/>
                </a:lnTo>
                <a:lnTo>
                  <a:pt x="174" y="262"/>
                </a:lnTo>
                <a:lnTo>
                  <a:pt x="178" y="269"/>
                </a:lnTo>
                <a:lnTo>
                  <a:pt x="182" y="277"/>
                </a:lnTo>
                <a:lnTo>
                  <a:pt x="182" y="279"/>
                </a:lnTo>
                <a:lnTo>
                  <a:pt x="182" y="281"/>
                </a:lnTo>
                <a:lnTo>
                  <a:pt x="182" y="283"/>
                </a:lnTo>
                <a:lnTo>
                  <a:pt x="182" y="286"/>
                </a:lnTo>
                <a:lnTo>
                  <a:pt x="182" y="290"/>
                </a:lnTo>
                <a:lnTo>
                  <a:pt x="184" y="296"/>
                </a:lnTo>
                <a:lnTo>
                  <a:pt x="184" y="298"/>
                </a:lnTo>
                <a:lnTo>
                  <a:pt x="184" y="300"/>
                </a:lnTo>
                <a:lnTo>
                  <a:pt x="184" y="302"/>
                </a:lnTo>
                <a:lnTo>
                  <a:pt x="184" y="306"/>
                </a:lnTo>
                <a:lnTo>
                  <a:pt x="184" y="309"/>
                </a:lnTo>
                <a:lnTo>
                  <a:pt x="186" y="309"/>
                </a:lnTo>
                <a:lnTo>
                  <a:pt x="186" y="315"/>
                </a:lnTo>
                <a:lnTo>
                  <a:pt x="188" y="319"/>
                </a:lnTo>
                <a:lnTo>
                  <a:pt x="190" y="321"/>
                </a:lnTo>
                <a:lnTo>
                  <a:pt x="192" y="327"/>
                </a:lnTo>
                <a:lnTo>
                  <a:pt x="195" y="334"/>
                </a:lnTo>
                <a:lnTo>
                  <a:pt x="197" y="336"/>
                </a:lnTo>
                <a:lnTo>
                  <a:pt x="199" y="336"/>
                </a:lnTo>
                <a:lnTo>
                  <a:pt x="201" y="338"/>
                </a:lnTo>
                <a:lnTo>
                  <a:pt x="205" y="340"/>
                </a:lnTo>
                <a:lnTo>
                  <a:pt x="207" y="342"/>
                </a:lnTo>
                <a:lnTo>
                  <a:pt x="209" y="344"/>
                </a:lnTo>
                <a:lnTo>
                  <a:pt x="211" y="344"/>
                </a:lnTo>
                <a:lnTo>
                  <a:pt x="209" y="346"/>
                </a:lnTo>
                <a:lnTo>
                  <a:pt x="209" y="351"/>
                </a:lnTo>
                <a:lnTo>
                  <a:pt x="205" y="353"/>
                </a:lnTo>
                <a:lnTo>
                  <a:pt x="203" y="355"/>
                </a:lnTo>
                <a:lnTo>
                  <a:pt x="203" y="359"/>
                </a:lnTo>
                <a:lnTo>
                  <a:pt x="203" y="363"/>
                </a:lnTo>
                <a:lnTo>
                  <a:pt x="199" y="367"/>
                </a:lnTo>
                <a:lnTo>
                  <a:pt x="199" y="369"/>
                </a:lnTo>
                <a:lnTo>
                  <a:pt x="197" y="370"/>
                </a:lnTo>
                <a:lnTo>
                  <a:pt x="197" y="372"/>
                </a:lnTo>
                <a:lnTo>
                  <a:pt x="195" y="374"/>
                </a:lnTo>
                <a:lnTo>
                  <a:pt x="194" y="374"/>
                </a:lnTo>
                <a:lnTo>
                  <a:pt x="192" y="374"/>
                </a:lnTo>
                <a:lnTo>
                  <a:pt x="188" y="378"/>
                </a:lnTo>
                <a:lnTo>
                  <a:pt x="184" y="376"/>
                </a:lnTo>
                <a:lnTo>
                  <a:pt x="180" y="376"/>
                </a:lnTo>
                <a:lnTo>
                  <a:pt x="176" y="378"/>
                </a:lnTo>
                <a:lnTo>
                  <a:pt x="170" y="378"/>
                </a:lnTo>
                <a:lnTo>
                  <a:pt x="169" y="378"/>
                </a:lnTo>
                <a:lnTo>
                  <a:pt x="167" y="382"/>
                </a:lnTo>
                <a:lnTo>
                  <a:pt x="165" y="386"/>
                </a:lnTo>
                <a:lnTo>
                  <a:pt x="163" y="386"/>
                </a:lnTo>
                <a:lnTo>
                  <a:pt x="161" y="386"/>
                </a:lnTo>
                <a:lnTo>
                  <a:pt x="159" y="386"/>
                </a:lnTo>
                <a:lnTo>
                  <a:pt x="157" y="390"/>
                </a:lnTo>
                <a:lnTo>
                  <a:pt x="155" y="390"/>
                </a:lnTo>
                <a:lnTo>
                  <a:pt x="151" y="391"/>
                </a:lnTo>
                <a:lnTo>
                  <a:pt x="149" y="393"/>
                </a:lnTo>
                <a:lnTo>
                  <a:pt x="144" y="397"/>
                </a:lnTo>
                <a:lnTo>
                  <a:pt x="142" y="397"/>
                </a:lnTo>
                <a:lnTo>
                  <a:pt x="134" y="401"/>
                </a:lnTo>
                <a:lnTo>
                  <a:pt x="132" y="403"/>
                </a:lnTo>
                <a:lnTo>
                  <a:pt x="130" y="405"/>
                </a:lnTo>
                <a:lnTo>
                  <a:pt x="128" y="407"/>
                </a:lnTo>
                <a:lnTo>
                  <a:pt x="122" y="411"/>
                </a:lnTo>
                <a:lnTo>
                  <a:pt x="121" y="413"/>
                </a:lnTo>
                <a:lnTo>
                  <a:pt x="121" y="414"/>
                </a:lnTo>
                <a:lnTo>
                  <a:pt x="122" y="414"/>
                </a:lnTo>
                <a:lnTo>
                  <a:pt x="122" y="416"/>
                </a:lnTo>
                <a:lnTo>
                  <a:pt x="121" y="418"/>
                </a:lnTo>
                <a:lnTo>
                  <a:pt x="119" y="420"/>
                </a:lnTo>
                <a:lnTo>
                  <a:pt x="115" y="422"/>
                </a:lnTo>
                <a:lnTo>
                  <a:pt x="111" y="424"/>
                </a:lnTo>
                <a:lnTo>
                  <a:pt x="109" y="428"/>
                </a:lnTo>
                <a:lnTo>
                  <a:pt x="107" y="430"/>
                </a:lnTo>
                <a:lnTo>
                  <a:pt x="107" y="432"/>
                </a:lnTo>
                <a:lnTo>
                  <a:pt x="107" y="437"/>
                </a:lnTo>
                <a:lnTo>
                  <a:pt x="105" y="441"/>
                </a:lnTo>
                <a:lnTo>
                  <a:pt x="105" y="443"/>
                </a:lnTo>
                <a:lnTo>
                  <a:pt x="105" y="447"/>
                </a:lnTo>
                <a:lnTo>
                  <a:pt x="105" y="449"/>
                </a:lnTo>
                <a:lnTo>
                  <a:pt x="105" y="453"/>
                </a:lnTo>
                <a:lnTo>
                  <a:pt x="105" y="455"/>
                </a:lnTo>
                <a:lnTo>
                  <a:pt x="103" y="455"/>
                </a:lnTo>
                <a:lnTo>
                  <a:pt x="99" y="449"/>
                </a:lnTo>
                <a:lnTo>
                  <a:pt x="96" y="445"/>
                </a:lnTo>
                <a:lnTo>
                  <a:pt x="96" y="443"/>
                </a:lnTo>
                <a:lnTo>
                  <a:pt x="96" y="439"/>
                </a:lnTo>
                <a:lnTo>
                  <a:pt x="96" y="437"/>
                </a:lnTo>
                <a:lnTo>
                  <a:pt x="94" y="435"/>
                </a:lnTo>
                <a:lnTo>
                  <a:pt x="90" y="432"/>
                </a:lnTo>
                <a:lnTo>
                  <a:pt x="86" y="428"/>
                </a:lnTo>
                <a:lnTo>
                  <a:pt x="84" y="426"/>
                </a:lnTo>
                <a:lnTo>
                  <a:pt x="82" y="422"/>
                </a:lnTo>
                <a:lnTo>
                  <a:pt x="82" y="418"/>
                </a:lnTo>
                <a:lnTo>
                  <a:pt x="82" y="416"/>
                </a:lnTo>
                <a:lnTo>
                  <a:pt x="84" y="413"/>
                </a:lnTo>
                <a:lnTo>
                  <a:pt x="84" y="409"/>
                </a:lnTo>
                <a:lnTo>
                  <a:pt x="84" y="407"/>
                </a:lnTo>
                <a:lnTo>
                  <a:pt x="86" y="399"/>
                </a:lnTo>
                <a:lnTo>
                  <a:pt x="88" y="397"/>
                </a:lnTo>
                <a:lnTo>
                  <a:pt x="88" y="395"/>
                </a:lnTo>
                <a:lnTo>
                  <a:pt x="86" y="391"/>
                </a:lnTo>
                <a:lnTo>
                  <a:pt x="80" y="384"/>
                </a:lnTo>
                <a:lnTo>
                  <a:pt x="80" y="382"/>
                </a:lnTo>
                <a:lnTo>
                  <a:pt x="80" y="378"/>
                </a:lnTo>
                <a:lnTo>
                  <a:pt x="76" y="374"/>
                </a:lnTo>
                <a:lnTo>
                  <a:pt x="73" y="370"/>
                </a:lnTo>
                <a:lnTo>
                  <a:pt x="71" y="369"/>
                </a:lnTo>
                <a:lnTo>
                  <a:pt x="67" y="365"/>
                </a:lnTo>
                <a:lnTo>
                  <a:pt x="65" y="363"/>
                </a:lnTo>
                <a:lnTo>
                  <a:pt x="61" y="359"/>
                </a:lnTo>
                <a:lnTo>
                  <a:pt x="59" y="359"/>
                </a:lnTo>
                <a:lnTo>
                  <a:pt x="53" y="361"/>
                </a:lnTo>
                <a:lnTo>
                  <a:pt x="50" y="361"/>
                </a:lnTo>
                <a:lnTo>
                  <a:pt x="46" y="361"/>
                </a:lnTo>
                <a:lnTo>
                  <a:pt x="40" y="361"/>
                </a:lnTo>
                <a:lnTo>
                  <a:pt x="34" y="361"/>
                </a:lnTo>
                <a:lnTo>
                  <a:pt x="32" y="361"/>
                </a:lnTo>
                <a:lnTo>
                  <a:pt x="28" y="361"/>
                </a:lnTo>
                <a:lnTo>
                  <a:pt x="26" y="361"/>
                </a:lnTo>
                <a:lnTo>
                  <a:pt x="23" y="361"/>
                </a:lnTo>
                <a:lnTo>
                  <a:pt x="23" y="359"/>
                </a:lnTo>
                <a:lnTo>
                  <a:pt x="23" y="355"/>
                </a:lnTo>
                <a:lnTo>
                  <a:pt x="23" y="353"/>
                </a:lnTo>
                <a:lnTo>
                  <a:pt x="23" y="349"/>
                </a:lnTo>
                <a:lnTo>
                  <a:pt x="23" y="346"/>
                </a:lnTo>
                <a:lnTo>
                  <a:pt x="21" y="342"/>
                </a:lnTo>
                <a:lnTo>
                  <a:pt x="19" y="338"/>
                </a:lnTo>
                <a:lnTo>
                  <a:pt x="19" y="336"/>
                </a:lnTo>
                <a:lnTo>
                  <a:pt x="17" y="330"/>
                </a:lnTo>
                <a:lnTo>
                  <a:pt x="17" y="327"/>
                </a:lnTo>
                <a:lnTo>
                  <a:pt x="17" y="325"/>
                </a:lnTo>
                <a:lnTo>
                  <a:pt x="17" y="321"/>
                </a:lnTo>
                <a:lnTo>
                  <a:pt x="15" y="315"/>
                </a:lnTo>
                <a:lnTo>
                  <a:pt x="9" y="307"/>
                </a:lnTo>
                <a:lnTo>
                  <a:pt x="9" y="306"/>
                </a:lnTo>
                <a:lnTo>
                  <a:pt x="7" y="302"/>
                </a:lnTo>
                <a:lnTo>
                  <a:pt x="5" y="300"/>
                </a:lnTo>
                <a:lnTo>
                  <a:pt x="5" y="298"/>
                </a:lnTo>
                <a:lnTo>
                  <a:pt x="5" y="294"/>
                </a:lnTo>
                <a:lnTo>
                  <a:pt x="5" y="288"/>
                </a:lnTo>
                <a:lnTo>
                  <a:pt x="3" y="286"/>
                </a:lnTo>
                <a:lnTo>
                  <a:pt x="2" y="281"/>
                </a:lnTo>
                <a:lnTo>
                  <a:pt x="0" y="275"/>
                </a:lnTo>
                <a:lnTo>
                  <a:pt x="0" y="271"/>
                </a:lnTo>
                <a:lnTo>
                  <a:pt x="0" y="269"/>
                </a:lnTo>
                <a:lnTo>
                  <a:pt x="2" y="265"/>
                </a:lnTo>
                <a:lnTo>
                  <a:pt x="7" y="262"/>
                </a:lnTo>
                <a:lnTo>
                  <a:pt x="11" y="256"/>
                </a:lnTo>
                <a:lnTo>
                  <a:pt x="13" y="254"/>
                </a:lnTo>
                <a:lnTo>
                  <a:pt x="15" y="252"/>
                </a:lnTo>
                <a:lnTo>
                  <a:pt x="17" y="252"/>
                </a:lnTo>
                <a:lnTo>
                  <a:pt x="17" y="248"/>
                </a:lnTo>
                <a:lnTo>
                  <a:pt x="19" y="244"/>
                </a:lnTo>
                <a:lnTo>
                  <a:pt x="19" y="242"/>
                </a:lnTo>
                <a:lnTo>
                  <a:pt x="19" y="235"/>
                </a:lnTo>
                <a:lnTo>
                  <a:pt x="19" y="231"/>
                </a:lnTo>
                <a:lnTo>
                  <a:pt x="19" y="229"/>
                </a:lnTo>
                <a:lnTo>
                  <a:pt x="19" y="225"/>
                </a:lnTo>
                <a:lnTo>
                  <a:pt x="21" y="221"/>
                </a:lnTo>
                <a:lnTo>
                  <a:pt x="21" y="220"/>
                </a:lnTo>
                <a:lnTo>
                  <a:pt x="19" y="218"/>
                </a:lnTo>
                <a:lnTo>
                  <a:pt x="19" y="214"/>
                </a:lnTo>
                <a:lnTo>
                  <a:pt x="13" y="210"/>
                </a:lnTo>
                <a:lnTo>
                  <a:pt x="13" y="208"/>
                </a:lnTo>
                <a:lnTo>
                  <a:pt x="11" y="206"/>
                </a:lnTo>
                <a:lnTo>
                  <a:pt x="9" y="199"/>
                </a:lnTo>
                <a:lnTo>
                  <a:pt x="7" y="197"/>
                </a:lnTo>
                <a:lnTo>
                  <a:pt x="7" y="193"/>
                </a:lnTo>
                <a:lnTo>
                  <a:pt x="7" y="189"/>
                </a:lnTo>
                <a:lnTo>
                  <a:pt x="7" y="187"/>
                </a:lnTo>
                <a:lnTo>
                  <a:pt x="7" y="183"/>
                </a:lnTo>
                <a:lnTo>
                  <a:pt x="5" y="177"/>
                </a:lnTo>
                <a:lnTo>
                  <a:pt x="5" y="174"/>
                </a:lnTo>
                <a:lnTo>
                  <a:pt x="7" y="170"/>
                </a:lnTo>
                <a:lnTo>
                  <a:pt x="7" y="166"/>
                </a:lnTo>
                <a:lnTo>
                  <a:pt x="7" y="162"/>
                </a:lnTo>
                <a:lnTo>
                  <a:pt x="9" y="160"/>
                </a:lnTo>
                <a:lnTo>
                  <a:pt x="11" y="156"/>
                </a:lnTo>
                <a:lnTo>
                  <a:pt x="15" y="153"/>
                </a:lnTo>
                <a:lnTo>
                  <a:pt x="17" y="151"/>
                </a:lnTo>
                <a:lnTo>
                  <a:pt x="21" y="149"/>
                </a:lnTo>
                <a:lnTo>
                  <a:pt x="25" y="149"/>
                </a:lnTo>
                <a:lnTo>
                  <a:pt x="26" y="147"/>
                </a:lnTo>
                <a:lnTo>
                  <a:pt x="32" y="143"/>
                </a:lnTo>
                <a:lnTo>
                  <a:pt x="36" y="139"/>
                </a:lnTo>
                <a:lnTo>
                  <a:pt x="38" y="139"/>
                </a:lnTo>
                <a:lnTo>
                  <a:pt x="44" y="134"/>
                </a:lnTo>
                <a:lnTo>
                  <a:pt x="46" y="132"/>
                </a:lnTo>
                <a:lnTo>
                  <a:pt x="48" y="130"/>
                </a:lnTo>
                <a:lnTo>
                  <a:pt x="50" y="128"/>
                </a:lnTo>
                <a:lnTo>
                  <a:pt x="51" y="122"/>
                </a:lnTo>
                <a:lnTo>
                  <a:pt x="53" y="120"/>
                </a:lnTo>
                <a:lnTo>
                  <a:pt x="55" y="118"/>
                </a:lnTo>
                <a:lnTo>
                  <a:pt x="55" y="116"/>
                </a:lnTo>
                <a:lnTo>
                  <a:pt x="59" y="113"/>
                </a:lnTo>
                <a:lnTo>
                  <a:pt x="63" y="109"/>
                </a:lnTo>
                <a:lnTo>
                  <a:pt x="65" y="105"/>
                </a:lnTo>
              </a:path>
            </a:pathLst>
          </a:custGeom>
          <a:solidFill>
            <a:srgbClr val="00B05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86" name="Freeform 496"/>
          <p:cNvSpPr>
            <a:spLocks/>
          </p:cNvSpPr>
          <p:nvPr/>
        </p:nvSpPr>
        <p:spPr bwMode="auto">
          <a:xfrm>
            <a:off x="5461001" y="1085850"/>
            <a:ext cx="1063625" cy="2293938"/>
          </a:xfrm>
          <a:custGeom>
            <a:avLst/>
            <a:gdLst>
              <a:gd name="T0" fmla="*/ 2147483647 w 968"/>
              <a:gd name="T1" fmla="*/ 2147483647 h 1689"/>
              <a:gd name="T2" fmla="*/ 2147483647 w 968"/>
              <a:gd name="T3" fmla="*/ 2147483647 h 1689"/>
              <a:gd name="T4" fmla="*/ 2147483647 w 968"/>
              <a:gd name="T5" fmla="*/ 2147483647 h 1689"/>
              <a:gd name="T6" fmla="*/ 2147483647 w 968"/>
              <a:gd name="T7" fmla="*/ 2147483647 h 1689"/>
              <a:gd name="T8" fmla="*/ 2147483647 w 968"/>
              <a:gd name="T9" fmla="*/ 2147483647 h 1689"/>
              <a:gd name="T10" fmla="*/ 2147483647 w 968"/>
              <a:gd name="T11" fmla="*/ 2147483647 h 1689"/>
              <a:gd name="T12" fmla="*/ 2147483647 w 968"/>
              <a:gd name="T13" fmla="*/ 2147483647 h 1689"/>
              <a:gd name="T14" fmla="*/ 2147483647 w 968"/>
              <a:gd name="T15" fmla="*/ 2147483647 h 1689"/>
              <a:gd name="T16" fmla="*/ 2147483647 w 968"/>
              <a:gd name="T17" fmla="*/ 2147483647 h 1689"/>
              <a:gd name="T18" fmla="*/ 2147483647 w 968"/>
              <a:gd name="T19" fmla="*/ 2147483647 h 1689"/>
              <a:gd name="T20" fmla="*/ 2147483647 w 968"/>
              <a:gd name="T21" fmla="*/ 2147483647 h 1689"/>
              <a:gd name="T22" fmla="*/ 2147483647 w 968"/>
              <a:gd name="T23" fmla="*/ 2147483647 h 1689"/>
              <a:gd name="T24" fmla="*/ 2147483647 w 968"/>
              <a:gd name="T25" fmla="*/ 2147483647 h 1689"/>
              <a:gd name="T26" fmla="*/ 2147483647 w 968"/>
              <a:gd name="T27" fmla="*/ 2147483647 h 1689"/>
              <a:gd name="T28" fmla="*/ 2147483647 w 968"/>
              <a:gd name="T29" fmla="*/ 2147483647 h 1689"/>
              <a:gd name="T30" fmla="*/ 2147483647 w 968"/>
              <a:gd name="T31" fmla="*/ 2147483647 h 1689"/>
              <a:gd name="T32" fmla="*/ 2147483647 w 968"/>
              <a:gd name="T33" fmla="*/ 2147483647 h 1689"/>
              <a:gd name="T34" fmla="*/ 2147483647 w 968"/>
              <a:gd name="T35" fmla="*/ 2147483647 h 1689"/>
              <a:gd name="T36" fmla="*/ 2147483647 w 968"/>
              <a:gd name="T37" fmla="*/ 2147483647 h 1689"/>
              <a:gd name="T38" fmla="*/ 2147483647 w 968"/>
              <a:gd name="T39" fmla="*/ 2147483647 h 1689"/>
              <a:gd name="T40" fmla="*/ 2147483647 w 968"/>
              <a:gd name="T41" fmla="*/ 2147483647 h 1689"/>
              <a:gd name="T42" fmla="*/ 2147483647 w 968"/>
              <a:gd name="T43" fmla="*/ 2147483647 h 1689"/>
              <a:gd name="T44" fmla="*/ 2147483647 w 968"/>
              <a:gd name="T45" fmla="*/ 2147483647 h 1689"/>
              <a:gd name="T46" fmla="*/ 2147483647 w 968"/>
              <a:gd name="T47" fmla="*/ 2147483647 h 1689"/>
              <a:gd name="T48" fmla="*/ 2147483647 w 968"/>
              <a:gd name="T49" fmla="*/ 2147483647 h 1689"/>
              <a:gd name="T50" fmla="*/ 2147483647 w 968"/>
              <a:gd name="T51" fmla="*/ 2147483647 h 1689"/>
              <a:gd name="T52" fmla="*/ 2147483647 w 968"/>
              <a:gd name="T53" fmla="*/ 2147483647 h 1689"/>
              <a:gd name="T54" fmla="*/ 2147483647 w 968"/>
              <a:gd name="T55" fmla="*/ 2147483647 h 1689"/>
              <a:gd name="T56" fmla="*/ 2147483647 w 968"/>
              <a:gd name="T57" fmla="*/ 2147483647 h 1689"/>
              <a:gd name="T58" fmla="*/ 2147483647 w 968"/>
              <a:gd name="T59" fmla="*/ 2147483647 h 1689"/>
              <a:gd name="T60" fmla="*/ 2147483647 w 968"/>
              <a:gd name="T61" fmla="*/ 2147483647 h 1689"/>
              <a:gd name="T62" fmla="*/ 2147483647 w 968"/>
              <a:gd name="T63" fmla="*/ 2147483647 h 1689"/>
              <a:gd name="T64" fmla="*/ 2147483647 w 968"/>
              <a:gd name="T65" fmla="*/ 2147483647 h 1689"/>
              <a:gd name="T66" fmla="*/ 2147483647 w 968"/>
              <a:gd name="T67" fmla="*/ 2147483647 h 1689"/>
              <a:gd name="T68" fmla="*/ 2147483647 w 968"/>
              <a:gd name="T69" fmla="*/ 2147483647 h 1689"/>
              <a:gd name="T70" fmla="*/ 2147483647 w 968"/>
              <a:gd name="T71" fmla="*/ 2147483647 h 1689"/>
              <a:gd name="T72" fmla="*/ 2147483647 w 968"/>
              <a:gd name="T73" fmla="*/ 2147483647 h 1689"/>
              <a:gd name="T74" fmla="*/ 2147483647 w 968"/>
              <a:gd name="T75" fmla="*/ 2147483647 h 1689"/>
              <a:gd name="T76" fmla="*/ 2147483647 w 968"/>
              <a:gd name="T77" fmla="*/ 2147483647 h 1689"/>
              <a:gd name="T78" fmla="*/ 2147483647 w 968"/>
              <a:gd name="T79" fmla="*/ 2147483647 h 1689"/>
              <a:gd name="T80" fmla="*/ 2147483647 w 968"/>
              <a:gd name="T81" fmla="*/ 2147483647 h 1689"/>
              <a:gd name="T82" fmla="*/ 2147483647 w 968"/>
              <a:gd name="T83" fmla="*/ 2147483647 h 1689"/>
              <a:gd name="T84" fmla="*/ 2147483647 w 968"/>
              <a:gd name="T85" fmla="*/ 2147483647 h 1689"/>
              <a:gd name="T86" fmla="*/ 2147483647 w 968"/>
              <a:gd name="T87" fmla="*/ 2147483647 h 1689"/>
              <a:gd name="T88" fmla="*/ 2147483647 w 968"/>
              <a:gd name="T89" fmla="*/ 2147483647 h 1689"/>
              <a:gd name="T90" fmla="*/ 2147483647 w 968"/>
              <a:gd name="T91" fmla="*/ 2147483647 h 1689"/>
              <a:gd name="T92" fmla="*/ 2147483647 w 968"/>
              <a:gd name="T93" fmla="*/ 2147483647 h 1689"/>
              <a:gd name="T94" fmla="*/ 2147483647 w 968"/>
              <a:gd name="T95" fmla="*/ 2147483647 h 1689"/>
              <a:gd name="T96" fmla="*/ 2147483647 w 968"/>
              <a:gd name="T97" fmla="*/ 2147483647 h 1689"/>
              <a:gd name="T98" fmla="*/ 2147483647 w 968"/>
              <a:gd name="T99" fmla="*/ 2147483647 h 1689"/>
              <a:gd name="T100" fmla="*/ 2147483647 w 968"/>
              <a:gd name="T101" fmla="*/ 2147483647 h 1689"/>
              <a:gd name="T102" fmla="*/ 2147483647 w 968"/>
              <a:gd name="T103" fmla="*/ 2147483647 h 1689"/>
              <a:gd name="T104" fmla="*/ 2147483647 w 968"/>
              <a:gd name="T105" fmla="*/ 2147483647 h 1689"/>
              <a:gd name="T106" fmla="*/ 2147483647 w 968"/>
              <a:gd name="T107" fmla="*/ 2147483647 h 1689"/>
              <a:gd name="T108" fmla="*/ 2147483647 w 968"/>
              <a:gd name="T109" fmla="*/ 2147483647 h 1689"/>
              <a:gd name="T110" fmla="*/ 2147483647 w 968"/>
              <a:gd name="T111" fmla="*/ 2147483647 h 1689"/>
              <a:gd name="T112" fmla="*/ 2147483647 w 968"/>
              <a:gd name="T113" fmla="*/ 2147483647 h 1689"/>
              <a:gd name="T114" fmla="*/ 2147483647 w 968"/>
              <a:gd name="T115" fmla="*/ 2147483647 h 1689"/>
              <a:gd name="T116" fmla="*/ 2147483647 w 968"/>
              <a:gd name="T117" fmla="*/ 2147483647 h 1689"/>
              <a:gd name="T118" fmla="*/ 2147483647 w 968"/>
              <a:gd name="T119" fmla="*/ 2147483647 h 168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68"/>
              <a:gd name="T181" fmla="*/ 0 h 1689"/>
              <a:gd name="T182" fmla="*/ 968 w 968"/>
              <a:gd name="T183" fmla="*/ 1689 h 168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68" h="1689">
                <a:moveTo>
                  <a:pt x="121" y="996"/>
                </a:moveTo>
                <a:lnTo>
                  <a:pt x="121" y="992"/>
                </a:lnTo>
                <a:lnTo>
                  <a:pt x="119" y="988"/>
                </a:lnTo>
                <a:lnTo>
                  <a:pt x="119" y="975"/>
                </a:lnTo>
                <a:lnTo>
                  <a:pt x="112" y="952"/>
                </a:lnTo>
                <a:lnTo>
                  <a:pt x="110" y="942"/>
                </a:lnTo>
                <a:lnTo>
                  <a:pt x="110" y="936"/>
                </a:lnTo>
                <a:lnTo>
                  <a:pt x="108" y="933"/>
                </a:lnTo>
                <a:lnTo>
                  <a:pt x="104" y="927"/>
                </a:lnTo>
                <a:lnTo>
                  <a:pt x="102" y="923"/>
                </a:lnTo>
                <a:lnTo>
                  <a:pt x="100" y="921"/>
                </a:lnTo>
                <a:lnTo>
                  <a:pt x="96" y="910"/>
                </a:lnTo>
                <a:lnTo>
                  <a:pt x="92" y="902"/>
                </a:lnTo>
                <a:lnTo>
                  <a:pt x="90" y="894"/>
                </a:lnTo>
                <a:lnTo>
                  <a:pt x="89" y="893"/>
                </a:lnTo>
                <a:lnTo>
                  <a:pt x="85" y="891"/>
                </a:lnTo>
                <a:lnTo>
                  <a:pt x="85" y="889"/>
                </a:lnTo>
                <a:lnTo>
                  <a:pt x="83" y="889"/>
                </a:lnTo>
                <a:lnTo>
                  <a:pt x="79" y="883"/>
                </a:lnTo>
                <a:lnTo>
                  <a:pt x="77" y="879"/>
                </a:lnTo>
                <a:lnTo>
                  <a:pt x="75" y="875"/>
                </a:lnTo>
                <a:lnTo>
                  <a:pt x="75" y="872"/>
                </a:lnTo>
                <a:lnTo>
                  <a:pt x="75" y="868"/>
                </a:lnTo>
                <a:lnTo>
                  <a:pt x="75" y="866"/>
                </a:lnTo>
                <a:lnTo>
                  <a:pt x="73" y="864"/>
                </a:lnTo>
                <a:lnTo>
                  <a:pt x="67" y="862"/>
                </a:lnTo>
                <a:lnTo>
                  <a:pt x="64" y="858"/>
                </a:lnTo>
                <a:lnTo>
                  <a:pt x="64" y="856"/>
                </a:lnTo>
                <a:lnTo>
                  <a:pt x="62" y="854"/>
                </a:lnTo>
                <a:lnTo>
                  <a:pt x="62" y="851"/>
                </a:lnTo>
                <a:lnTo>
                  <a:pt x="60" y="847"/>
                </a:lnTo>
                <a:lnTo>
                  <a:pt x="60" y="843"/>
                </a:lnTo>
                <a:lnTo>
                  <a:pt x="58" y="837"/>
                </a:lnTo>
                <a:lnTo>
                  <a:pt x="54" y="835"/>
                </a:lnTo>
                <a:lnTo>
                  <a:pt x="52" y="833"/>
                </a:lnTo>
                <a:lnTo>
                  <a:pt x="46" y="831"/>
                </a:lnTo>
                <a:lnTo>
                  <a:pt x="44" y="831"/>
                </a:lnTo>
                <a:lnTo>
                  <a:pt x="39" y="826"/>
                </a:lnTo>
                <a:lnTo>
                  <a:pt x="37" y="822"/>
                </a:lnTo>
                <a:lnTo>
                  <a:pt x="33" y="818"/>
                </a:lnTo>
                <a:lnTo>
                  <a:pt x="33" y="816"/>
                </a:lnTo>
                <a:lnTo>
                  <a:pt x="29" y="808"/>
                </a:lnTo>
                <a:lnTo>
                  <a:pt x="29" y="805"/>
                </a:lnTo>
                <a:lnTo>
                  <a:pt x="27" y="803"/>
                </a:lnTo>
                <a:lnTo>
                  <a:pt x="21" y="801"/>
                </a:lnTo>
                <a:lnTo>
                  <a:pt x="19" y="799"/>
                </a:lnTo>
                <a:lnTo>
                  <a:pt x="14" y="793"/>
                </a:lnTo>
                <a:lnTo>
                  <a:pt x="12" y="789"/>
                </a:lnTo>
                <a:lnTo>
                  <a:pt x="10" y="786"/>
                </a:lnTo>
                <a:lnTo>
                  <a:pt x="8" y="782"/>
                </a:lnTo>
                <a:lnTo>
                  <a:pt x="8" y="780"/>
                </a:lnTo>
                <a:lnTo>
                  <a:pt x="6" y="776"/>
                </a:lnTo>
                <a:lnTo>
                  <a:pt x="6" y="770"/>
                </a:lnTo>
                <a:lnTo>
                  <a:pt x="4" y="768"/>
                </a:lnTo>
                <a:lnTo>
                  <a:pt x="0" y="761"/>
                </a:lnTo>
                <a:lnTo>
                  <a:pt x="0" y="759"/>
                </a:lnTo>
                <a:lnTo>
                  <a:pt x="0" y="757"/>
                </a:lnTo>
                <a:lnTo>
                  <a:pt x="0" y="755"/>
                </a:lnTo>
                <a:lnTo>
                  <a:pt x="2" y="753"/>
                </a:lnTo>
                <a:lnTo>
                  <a:pt x="4" y="751"/>
                </a:lnTo>
                <a:lnTo>
                  <a:pt x="8" y="745"/>
                </a:lnTo>
                <a:lnTo>
                  <a:pt x="12" y="744"/>
                </a:lnTo>
                <a:lnTo>
                  <a:pt x="14" y="742"/>
                </a:lnTo>
                <a:lnTo>
                  <a:pt x="18" y="740"/>
                </a:lnTo>
                <a:lnTo>
                  <a:pt x="21" y="736"/>
                </a:lnTo>
                <a:lnTo>
                  <a:pt x="25" y="732"/>
                </a:lnTo>
                <a:lnTo>
                  <a:pt x="29" y="730"/>
                </a:lnTo>
                <a:lnTo>
                  <a:pt x="31" y="728"/>
                </a:lnTo>
                <a:lnTo>
                  <a:pt x="33" y="726"/>
                </a:lnTo>
                <a:lnTo>
                  <a:pt x="35" y="722"/>
                </a:lnTo>
                <a:lnTo>
                  <a:pt x="37" y="721"/>
                </a:lnTo>
                <a:lnTo>
                  <a:pt x="39" y="719"/>
                </a:lnTo>
                <a:lnTo>
                  <a:pt x="41" y="717"/>
                </a:lnTo>
                <a:lnTo>
                  <a:pt x="41" y="715"/>
                </a:lnTo>
                <a:lnTo>
                  <a:pt x="41" y="713"/>
                </a:lnTo>
                <a:lnTo>
                  <a:pt x="41" y="711"/>
                </a:lnTo>
                <a:lnTo>
                  <a:pt x="44" y="707"/>
                </a:lnTo>
                <a:lnTo>
                  <a:pt x="46" y="703"/>
                </a:lnTo>
                <a:lnTo>
                  <a:pt x="46" y="700"/>
                </a:lnTo>
                <a:lnTo>
                  <a:pt x="48" y="698"/>
                </a:lnTo>
                <a:lnTo>
                  <a:pt x="48" y="694"/>
                </a:lnTo>
                <a:lnTo>
                  <a:pt x="48" y="690"/>
                </a:lnTo>
                <a:lnTo>
                  <a:pt x="46" y="686"/>
                </a:lnTo>
                <a:lnTo>
                  <a:pt x="44" y="684"/>
                </a:lnTo>
                <a:lnTo>
                  <a:pt x="42" y="680"/>
                </a:lnTo>
                <a:lnTo>
                  <a:pt x="39" y="675"/>
                </a:lnTo>
                <a:lnTo>
                  <a:pt x="37" y="671"/>
                </a:lnTo>
                <a:lnTo>
                  <a:pt x="35" y="667"/>
                </a:lnTo>
                <a:lnTo>
                  <a:pt x="35" y="663"/>
                </a:lnTo>
                <a:lnTo>
                  <a:pt x="35" y="659"/>
                </a:lnTo>
                <a:lnTo>
                  <a:pt x="37" y="658"/>
                </a:lnTo>
                <a:lnTo>
                  <a:pt x="39" y="654"/>
                </a:lnTo>
                <a:lnTo>
                  <a:pt x="41" y="648"/>
                </a:lnTo>
                <a:lnTo>
                  <a:pt x="41" y="646"/>
                </a:lnTo>
                <a:lnTo>
                  <a:pt x="41" y="642"/>
                </a:lnTo>
                <a:lnTo>
                  <a:pt x="41" y="638"/>
                </a:lnTo>
                <a:lnTo>
                  <a:pt x="41" y="635"/>
                </a:lnTo>
                <a:lnTo>
                  <a:pt x="41" y="629"/>
                </a:lnTo>
                <a:lnTo>
                  <a:pt x="39" y="627"/>
                </a:lnTo>
                <a:lnTo>
                  <a:pt x="35" y="621"/>
                </a:lnTo>
                <a:lnTo>
                  <a:pt x="33" y="621"/>
                </a:lnTo>
                <a:lnTo>
                  <a:pt x="33" y="619"/>
                </a:lnTo>
                <a:lnTo>
                  <a:pt x="35" y="615"/>
                </a:lnTo>
                <a:lnTo>
                  <a:pt x="37" y="612"/>
                </a:lnTo>
                <a:lnTo>
                  <a:pt x="37" y="608"/>
                </a:lnTo>
                <a:lnTo>
                  <a:pt x="39" y="600"/>
                </a:lnTo>
                <a:lnTo>
                  <a:pt x="39" y="596"/>
                </a:lnTo>
                <a:lnTo>
                  <a:pt x="41" y="594"/>
                </a:lnTo>
                <a:lnTo>
                  <a:pt x="41" y="589"/>
                </a:lnTo>
                <a:lnTo>
                  <a:pt x="42" y="583"/>
                </a:lnTo>
                <a:lnTo>
                  <a:pt x="42" y="579"/>
                </a:lnTo>
                <a:lnTo>
                  <a:pt x="46" y="575"/>
                </a:lnTo>
                <a:lnTo>
                  <a:pt x="48" y="572"/>
                </a:lnTo>
                <a:lnTo>
                  <a:pt x="50" y="570"/>
                </a:lnTo>
                <a:lnTo>
                  <a:pt x="54" y="568"/>
                </a:lnTo>
                <a:lnTo>
                  <a:pt x="56" y="566"/>
                </a:lnTo>
                <a:lnTo>
                  <a:pt x="60" y="564"/>
                </a:lnTo>
                <a:lnTo>
                  <a:pt x="62" y="562"/>
                </a:lnTo>
                <a:lnTo>
                  <a:pt x="65" y="560"/>
                </a:lnTo>
                <a:lnTo>
                  <a:pt x="65" y="556"/>
                </a:lnTo>
                <a:lnTo>
                  <a:pt x="62" y="552"/>
                </a:lnTo>
                <a:lnTo>
                  <a:pt x="60" y="547"/>
                </a:lnTo>
                <a:lnTo>
                  <a:pt x="60" y="545"/>
                </a:lnTo>
                <a:lnTo>
                  <a:pt x="60" y="543"/>
                </a:lnTo>
                <a:lnTo>
                  <a:pt x="58" y="537"/>
                </a:lnTo>
                <a:lnTo>
                  <a:pt x="56" y="533"/>
                </a:lnTo>
                <a:lnTo>
                  <a:pt x="54" y="530"/>
                </a:lnTo>
                <a:lnTo>
                  <a:pt x="52" y="528"/>
                </a:lnTo>
                <a:lnTo>
                  <a:pt x="50" y="524"/>
                </a:lnTo>
                <a:lnTo>
                  <a:pt x="50" y="520"/>
                </a:lnTo>
                <a:lnTo>
                  <a:pt x="48" y="518"/>
                </a:lnTo>
                <a:lnTo>
                  <a:pt x="44" y="514"/>
                </a:lnTo>
                <a:lnTo>
                  <a:pt x="42" y="512"/>
                </a:lnTo>
                <a:lnTo>
                  <a:pt x="42" y="510"/>
                </a:lnTo>
                <a:lnTo>
                  <a:pt x="41" y="507"/>
                </a:lnTo>
                <a:lnTo>
                  <a:pt x="41" y="505"/>
                </a:lnTo>
                <a:lnTo>
                  <a:pt x="39" y="503"/>
                </a:lnTo>
                <a:lnTo>
                  <a:pt x="35" y="501"/>
                </a:lnTo>
                <a:lnTo>
                  <a:pt x="33" y="499"/>
                </a:lnTo>
                <a:lnTo>
                  <a:pt x="31" y="495"/>
                </a:lnTo>
                <a:lnTo>
                  <a:pt x="31" y="491"/>
                </a:lnTo>
                <a:lnTo>
                  <a:pt x="29" y="487"/>
                </a:lnTo>
                <a:lnTo>
                  <a:pt x="27" y="484"/>
                </a:lnTo>
                <a:lnTo>
                  <a:pt x="25" y="482"/>
                </a:lnTo>
                <a:lnTo>
                  <a:pt x="23" y="474"/>
                </a:lnTo>
                <a:lnTo>
                  <a:pt x="21" y="472"/>
                </a:lnTo>
                <a:lnTo>
                  <a:pt x="21" y="466"/>
                </a:lnTo>
                <a:lnTo>
                  <a:pt x="19" y="465"/>
                </a:lnTo>
                <a:lnTo>
                  <a:pt x="19" y="461"/>
                </a:lnTo>
                <a:lnTo>
                  <a:pt x="19" y="457"/>
                </a:lnTo>
                <a:lnTo>
                  <a:pt x="21" y="453"/>
                </a:lnTo>
                <a:lnTo>
                  <a:pt x="19" y="447"/>
                </a:lnTo>
                <a:lnTo>
                  <a:pt x="18" y="445"/>
                </a:lnTo>
                <a:lnTo>
                  <a:pt x="16" y="438"/>
                </a:lnTo>
                <a:lnTo>
                  <a:pt x="16" y="436"/>
                </a:lnTo>
                <a:lnTo>
                  <a:pt x="16" y="430"/>
                </a:lnTo>
                <a:lnTo>
                  <a:pt x="16" y="426"/>
                </a:lnTo>
                <a:lnTo>
                  <a:pt x="16" y="419"/>
                </a:lnTo>
                <a:lnTo>
                  <a:pt x="14" y="417"/>
                </a:lnTo>
                <a:lnTo>
                  <a:pt x="10" y="415"/>
                </a:lnTo>
                <a:lnTo>
                  <a:pt x="12" y="413"/>
                </a:lnTo>
                <a:lnTo>
                  <a:pt x="16" y="409"/>
                </a:lnTo>
                <a:lnTo>
                  <a:pt x="19" y="407"/>
                </a:lnTo>
                <a:lnTo>
                  <a:pt x="23" y="403"/>
                </a:lnTo>
                <a:lnTo>
                  <a:pt x="25" y="403"/>
                </a:lnTo>
                <a:lnTo>
                  <a:pt x="31" y="400"/>
                </a:lnTo>
                <a:lnTo>
                  <a:pt x="37" y="400"/>
                </a:lnTo>
                <a:lnTo>
                  <a:pt x="39" y="398"/>
                </a:lnTo>
                <a:lnTo>
                  <a:pt x="41" y="394"/>
                </a:lnTo>
                <a:lnTo>
                  <a:pt x="44" y="388"/>
                </a:lnTo>
                <a:lnTo>
                  <a:pt x="46" y="384"/>
                </a:lnTo>
                <a:lnTo>
                  <a:pt x="50" y="380"/>
                </a:lnTo>
                <a:lnTo>
                  <a:pt x="54" y="380"/>
                </a:lnTo>
                <a:lnTo>
                  <a:pt x="60" y="384"/>
                </a:lnTo>
                <a:lnTo>
                  <a:pt x="65" y="384"/>
                </a:lnTo>
                <a:lnTo>
                  <a:pt x="67" y="384"/>
                </a:lnTo>
                <a:lnTo>
                  <a:pt x="71" y="386"/>
                </a:lnTo>
                <a:lnTo>
                  <a:pt x="79" y="388"/>
                </a:lnTo>
                <a:lnTo>
                  <a:pt x="83" y="390"/>
                </a:lnTo>
                <a:lnTo>
                  <a:pt x="87" y="392"/>
                </a:lnTo>
                <a:lnTo>
                  <a:pt x="90" y="394"/>
                </a:lnTo>
                <a:lnTo>
                  <a:pt x="92" y="394"/>
                </a:lnTo>
                <a:lnTo>
                  <a:pt x="96" y="398"/>
                </a:lnTo>
                <a:lnTo>
                  <a:pt x="98" y="400"/>
                </a:lnTo>
                <a:lnTo>
                  <a:pt x="100" y="403"/>
                </a:lnTo>
                <a:lnTo>
                  <a:pt x="102" y="403"/>
                </a:lnTo>
                <a:lnTo>
                  <a:pt x="106" y="403"/>
                </a:lnTo>
                <a:lnTo>
                  <a:pt x="110" y="403"/>
                </a:lnTo>
                <a:lnTo>
                  <a:pt x="112" y="401"/>
                </a:lnTo>
                <a:lnTo>
                  <a:pt x="115" y="401"/>
                </a:lnTo>
                <a:lnTo>
                  <a:pt x="119" y="401"/>
                </a:lnTo>
                <a:lnTo>
                  <a:pt x="121" y="401"/>
                </a:lnTo>
                <a:lnTo>
                  <a:pt x="121" y="403"/>
                </a:lnTo>
                <a:lnTo>
                  <a:pt x="123" y="405"/>
                </a:lnTo>
                <a:lnTo>
                  <a:pt x="127" y="409"/>
                </a:lnTo>
                <a:lnTo>
                  <a:pt x="129" y="411"/>
                </a:lnTo>
                <a:lnTo>
                  <a:pt x="133" y="411"/>
                </a:lnTo>
                <a:lnTo>
                  <a:pt x="135" y="409"/>
                </a:lnTo>
                <a:lnTo>
                  <a:pt x="138" y="409"/>
                </a:lnTo>
                <a:lnTo>
                  <a:pt x="144" y="407"/>
                </a:lnTo>
                <a:lnTo>
                  <a:pt x="148" y="407"/>
                </a:lnTo>
                <a:lnTo>
                  <a:pt x="154" y="409"/>
                </a:lnTo>
                <a:lnTo>
                  <a:pt x="156" y="409"/>
                </a:lnTo>
                <a:lnTo>
                  <a:pt x="163" y="411"/>
                </a:lnTo>
                <a:lnTo>
                  <a:pt x="163" y="409"/>
                </a:lnTo>
                <a:lnTo>
                  <a:pt x="169" y="405"/>
                </a:lnTo>
                <a:lnTo>
                  <a:pt x="171" y="403"/>
                </a:lnTo>
                <a:lnTo>
                  <a:pt x="175" y="400"/>
                </a:lnTo>
                <a:lnTo>
                  <a:pt x="177" y="398"/>
                </a:lnTo>
                <a:lnTo>
                  <a:pt x="181" y="396"/>
                </a:lnTo>
                <a:lnTo>
                  <a:pt x="185" y="394"/>
                </a:lnTo>
                <a:lnTo>
                  <a:pt x="186" y="394"/>
                </a:lnTo>
                <a:lnTo>
                  <a:pt x="190" y="392"/>
                </a:lnTo>
                <a:lnTo>
                  <a:pt x="192" y="388"/>
                </a:lnTo>
                <a:lnTo>
                  <a:pt x="194" y="386"/>
                </a:lnTo>
                <a:lnTo>
                  <a:pt x="194" y="384"/>
                </a:lnTo>
                <a:lnTo>
                  <a:pt x="196" y="380"/>
                </a:lnTo>
                <a:lnTo>
                  <a:pt x="196" y="379"/>
                </a:lnTo>
                <a:lnTo>
                  <a:pt x="200" y="375"/>
                </a:lnTo>
                <a:lnTo>
                  <a:pt x="202" y="371"/>
                </a:lnTo>
                <a:lnTo>
                  <a:pt x="206" y="369"/>
                </a:lnTo>
                <a:lnTo>
                  <a:pt x="208" y="369"/>
                </a:lnTo>
                <a:lnTo>
                  <a:pt x="211" y="369"/>
                </a:lnTo>
                <a:lnTo>
                  <a:pt x="213" y="369"/>
                </a:lnTo>
                <a:lnTo>
                  <a:pt x="215" y="367"/>
                </a:lnTo>
                <a:lnTo>
                  <a:pt x="217" y="365"/>
                </a:lnTo>
                <a:lnTo>
                  <a:pt x="217" y="361"/>
                </a:lnTo>
                <a:lnTo>
                  <a:pt x="217" y="359"/>
                </a:lnTo>
                <a:lnTo>
                  <a:pt x="217" y="354"/>
                </a:lnTo>
                <a:lnTo>
                  <a:pt x="219" y="350"/>
                </a:lnTo>
                <a:lnTo>
                  <a:pt x="219" y="348"/>
                </a:lnTo>
                <a:lnTo>
                  <a:pt x="221" y="344"/>
                </a:lnTo>
                <a:lnTo>
                  <a:pt x="223" y="342"/>
                </a:lnTo>
                <a:lnTo>
                  <a:pt x="227" y="338"/>
                </a:lnTo>
                <a:lnTo>
                  <a:pt x="225" y="337"/>
                </a:lnTo>
                <a:lnTo>
                  <a:pt x="221" y="335"/>
                </a:lnTo>
                <a:lnTo>
                  <a:pt x="221" y="331"/>
                </a:lnTo>
                <a:lnTo>
                  <a:pt x="223" y="327"/>
                </a:lnTo>
                <a:lnTo>
                  <a:pt x="223" y="325"/>
                </a:lnTo>
                <a:lnTo>
                  <a:pt x="225" y="323"/>
                </a:lnTo>
                <a:lnTo>
                  <a:pt x="227" y="317"/>
                </a:lnTo>
                <a:lnTo>
                  <a:pt x="227" y="314"/>
                </a:lnTo>
                <a:lnTo>
                  <a:pt x="227" y="310"/>
                </a:lnTo>
                <a:lnTo>
                  <a:pt x="225" y="306"/>
                </a:lnTo>
                <a:lnTo>
                  <a:pt x="225" y="302"/>
                </a:lnTo>
                <a:lnTo>
                  <a:pt x="225" y="298"/>
                </a:lnTo>
                <a:lnTo>
                  <a:pt x="223" y="294"/>
                </a:lnTo>
                <a:lnTo>
                  <a:pt x="223" y="289"/>
                </a:lnTo>
                <a:lnTo>
                  <a:pt x="223" y="287"/>
                </a:lnTo>
                <a:lnTo>
                  <a:pt x="229" y="281"/>
                </a:lnTo>
                <a:lnTo>
                  <a:pt x="233" y="279"/>
                </a:lnTo>
                <a:lnTo>
                  <a:pt x="234" y="279"/>
                </a:lnTo>
                <a:lnTo>
                  <a:pt x="244" y="277"/>
                </a:lnTo>
                <a:lnTo>
                  <a:pt x="248" y="277"/>
                </a:lnTo>
                <a:lnTo>
                  <a:pt x="250" y="277"/>
                </a:lnTo>
                <a:lnTo>
                  <a:pt x="252" y="279"/>
                </a:lnTo>
                <a:lnTo>
                  <a:pt x="256" y="281"/>
                </a:lnTo>
                <a:lnTo>
                  <a:pt x="257" y="281"/>
                </a:lnTo>
                <a:lnTo>
                  <a:pt x="259" y="279"/>
                </a:lnTo>
                <a:lnTo>
                  <a:pt x="259" y="277"/>
                </a:lnTo>
                <a:lnTo>
                  <a:pt x="259" y="275"/>
                </a:lnTo>
                <a:lnTo>
                  <a:pt x="261" y="273"/>
                </a:lnTo>
                <a:lnTo>
                  <a:pt x="263" y="272"/>
                </a:lnTo>
                <a:lnTo>
                  <a:pt x="263" y="270"/>
                </a:lnTo>
                <a:lnTo>
                  <a:pt x="265" y="268"/>
                </a:lnTo>
                <a:lnTo>
                  <a:pt x="265" y="262"/>
                </a:lnTo>
                <a:lnTo>
                  <a:pt x="265" y="258"/>
                </a:lnTo>
                <a:lnTo>
                  <a:pt x="263" y="254"/>
                </a:lnTo>
                <a:lnTo>
                  <a:pt x="263" y="249"/>
                </a:lnTo>
                <a:lnTo>
                  <a:pt x="263" y="247"/>
                </a:lnTo>
                <a:lnTo>
                  <a:pt x="263" y="243"/>
                </a:lnTo>
                <a:lnTo>
                  <a:pt x="265" y="239"/>
                </a:lnTo>
                <a:lnTo>
                  <a:pt x="267" y="237"/>
                </a:lnTo>
                <a:lnTo>
                  <a:pt x="271" y="233"/>
                </a:lnTo>
                <a:lnTo>
                  <a:pt x="273" y="231"/>
                </a:lnTo>
                <a:lnTo>
                  <a:pt x="280" y="228"/>
                </a:lnTo>
                <a:lnTo>
                  <a:pt x="288" y="224"/>
                </a:lnTo>
                <a:lnTo>
                  <a:pt x="290" y="224"/>
                </a:lnTo>
                <a:lnTo>
                  <a:pt x="296" y="222"/>
                </a:lnTo>
                <a:lnTo>
                  <a:pt x="298" y="222"/>
                </a:lnTo>
                <a:lnTo>
                  <a:pt x="304" y="220"/>
                </a:lnTo>
                <a:lnTo>
                  <a:pt x="309" y="216"/>
                </a:lnTo>
                <a:lnTo>
                  <a:pt x="311" y="216"/>
                </a:lnTo>
                <a:lnTo>
                  <a:pt x="313" y="212"/>
                </a:lnTo>
                <a:lnTo>
                  <a:pt x="315" y="210"/>
                </a:lnTo>
                <a:lnTo>
                  <a:pt x="319" y="205"/>
                </a:lnTo>
                <a:lnTo>
                  <a:pt x="321" y="203"/>
                </a:lnTo>
                <a:lnTo>
                  <a:pt x="327" y="197"/>
                </a:lnTo>
                <a:lnTo>
                  <a:pt x="330" y="193"/>
                </a:lnTo>
                <a:lnTo>
                  <a:pt x="334" y="191"/>
                </a:lnTo>
                <a:lnTo>
                  <a:pt x="334" y="189"/>
                </a:lnTo>
                <a:lnTo>
                  <a:pt x="340" y="184"/>
                </a:lnTo>
                <a:lnTo>
                  <a:pt x="344" y="180"/>
                </a:lnTo>
                <a:lnTo>
                  <a:pt x="348" y="178"/>
                </a:lnTo>
                <a:lnTo>
                  <a:pt x="352" y="178"/>
                </a:lnTo>
                <a:lnTo>
                  <a:pt x="355" y="176"/>
                </a:lnTo>
                <a:lnTo>
                  <a:pt x="357" y="176"/>
                </a:lnTo>
                <a:lnTo>
                  <a:pt x="361" y="178"/>
                </a:lnTo>
                <a:lnTo>
                  <a:pt x="365" y="180"/>
                </a:lnTo>
                <a:lnTo>
                  <a:pt x="367" y="180"/>
                </a:lnTo>
                <a:lnTo>
                  <a:pt x="369" y="178"/>
                </a:lnTo>
                <a:lnTo>
                  <a:pt x="373" y="176"/>
                </a:lnTo>
                <a:lnTo>
                  <a:pt x="375" y="174"/>
                </a:lnTo>
                <a:lnTo>
                  <a:pt x="378" y="172"/>
                </a:lnTo>
                <a:lnTo>
                  <a:pt x="380" y="172"/>
                </a:lnTo>
                <a:lnTo>
                  <a:pt x="384" y="170"/>
                </a:lnTo>
                <a:lnTo>
                  <a:pt x="388" y="168"/>
                </a:lnTo>
                <a:lnTo>
                  <a:pt x="392" y="166"/>
                </a:lnTo>
                <a:lnTo>
                  <a:pt x="396" y="165"/>
                </a:lnTo>
                <a:lnTo>
                  <a:pt x="400" y="163"/>
                </a:lnTo>
                <a:lnTo>
                  <a:pt x="403" y="163"/>
                </a:lnTo>
                <a:lnTo>
                  <a:pt x="409" y="159"/>
                </a:lnTo>
                <a:lnTo>
                  <a:pt x="413" y="157"/>
                </a:lnTo>
                <a:lnTo>
                  <a:pt x="417" y="155"/>
                </a:lnTo>
                <a:lnTo>
                  <a:pt x="419" y="153"/>
                </a:lnTo>
                <a:lnTo>
                  <a:pt x="421" y="151"/>
                </a:lnTo>
                <a:lnTo>
                  <a:pt x="423" y="145"/>
                </a:lnTo>
                <a:lnTo>
                  <a:pt x="424" y="144"/>
                </a:lnTo>
                <a:lnTo>
                  <a:pt x="424" y="138"/>
                </a:lnTo>
                <a:lnTo>
                  <a:pt x="423" y="134"/>
                </a:lnTo>
                <a:lnTo>
                  <a:pt x="424" y="128"/>
                </a:lnTo>
                <a:lnTo>
                  <a:pt x="424" y="123"/>
                </a:lnTo>
                <a:lnTo>
                  <a:pt x="423" y="121"/>
                </a:lnTo>
                <a:lnTo>
                  <a:pt x="421" y="117"/>
                </a:lnTo>
                <a:lnTo>
                  <a:pt x="419" y="109"/>
                </a:lnTo>
                <a:lnTo>
                  <a:pt x="417" y="107"/>
                </a:lnTo>
                <a:lnTo>
                  <a:pt x="413" y="103"/>
                </a:lnTo>
                <a:lnTo>
                  <a:pt x="413" y="102"/>
                </a:lnTo>
                <a:lnTo>
                  <a:pt x="409" y="96"/>
                </a:lnTo>
                <a:lnTo>
                  <a:pt x="409" y="94"/>
                </a:lnTo>
                <a:lnTo>
                  <a:pt x="409" y="90"/>
                </a:lnTo>
                <a:lnTo>
                  <a:pt x="409" y="86"/>
                </a:lnTo>
                <a:lnTo>
                  <a:pt x="411" y="84"/>
                </a:lnTo>
                <a:lnTo>
                  <a:pt x="413" y="73"/>
                </a:lnTo>
                <a:lnTo>
                  <a:pt x="413" y="69"/>
                </a:lnTo>
                <a:lnTo>
                  <a:pt x="411" y="65"/>
                </a:lnTo>
                <a:lnTo>
                  <a:pt x="411" y="58"/>
                </a:lnTo>
                <a:lnTo>
                  <a:pt x="409" y="56"/>
                </a:lnTo>
                <a:lnTo>
                  <a:pt x="409" y="54"/>
                </a:lnTo>
                <a:lnTo>
                  <a:pt x="407" y="52"/>
                </a:lnTo>
                <a:lnTo>
                  <a:pt x="405" y="48"/>
                </a:lnTo>
                <a:lnTo>
                  <a:pt x="403" y="42"/>
                </a:lnTo>
                <a:lnTo>
                  <a:pt x="401" y="40"/>
                </a:lnTo>
                <a:lnTo>
                  <a:pt x="400" y="38"/>
                </a:lnTo>
                <a:lnTo>
                  <a:pt x="400" y="35"/>
                </a:lnTo>
                <a:lnTo>
                  <a:pt x="400" y="31"/>
                </a:lnTo>
                <a:lnTo>
                  <a:pt x="401" y="27"/>
                </a:lnTo>
                <a:lnTo>
                  <a:pt x="405" y="25"/>
                </a:lnTo>
                <a:lnTo>
                  <a:pt x="409" y="21"/>
                </a:lnTo>
                <a:lnTo>
                  <a:pt x="413" y="19"/>
                </a:lnTo>
                <a:lnTo>
                  <a:pt x="415" y="17"/>
                </a:lnTo>
                <a:lnTo>
                  <a:pt x="421" y="16"/>
                </a:lnTo>
                <a:lnTo>
                  <a:pt x="426" y="14"/>
                </a:lnTo>
                <a:lnTo>
                  <a:pt x="430" y="14"/>
                </a:lnTo>
                <a:lnTo>
                  <a:pt x="434" y="14"/>
                </a:lnTo>
                <a:lnTo>
                  <a:pt x="436" y="12"/>
                </a:lnTo>
                <a:lnTo>
                  <a:pt x="440" y="10"/>
                </a:lnTo>
                <a:lnTo>
                  <a:pt x="442" y="8"/>
                </a:lnTo>
                <a:lnTo>
                  <a:pt x="446" y="6"/>
                </a:lnTo>
                <a:lnTo>
                  <a:pt x="449" y="4"/>
                </a:lnTo>
                <a:lnTo>
                  <a:pt x="455" y="0"/>
                </a:lnTo>
                <a:lnTo>
                  <a:pt x="457" y="2"/>
                </a:lnTo>
                <a:lnTo>
                  <a:pt x="463" y="2"/>
                </a:lnTo>
                <a:lnTo>
                  <a:pt x="465" y="4"/>
                </a:lnTo>
                <a:lnTo>
                  <a:pt x="467" y="6"/>
                </a:lnTo>
                <a:lnTo>
                  <a:pt x="467" y="8"/>
                </a:lnTo>
                <a:lnTo>
                  <a:pt x="465" y="10"/>
                </a:lnTo>
                <a:lnTo>
                  <a:pt x="465" y="12"/>
                </a:lnTo>
                <a:lnTo>
                  <a:pt x="465" y="17"/>
                </a:lnTo>
                <a:lnTo>
                  <a:pt x="465" y="19"/>
                </a:lnTo>
                <a:lnTo>
                  <a:pt x="467" y="25"/>
                </a:lnTo>
                <a:lnTo>
                  <a:pt x="467" y="27"/>
                </a:lnTo>
                <a:lnTo>
                  <a:pt x="469" y="29"/>
                </a:lnTo>
                <a:lnTo>
                  <a:pt x="472" y="31"/>
                </a:lnTo>
                <a:lnTo>
                  <a:pt x="474" y="33"/>
                </a:lnTo>
                <a:lnTo>
                  <a:pt x="476" y="35"/>
                </a:lnTo>
                <a:lnTo>
                  <a:pt x="478" y="35"/>
                </a:lnTo>
                <a:lnTo>
                  <a:pt x="482" y="37"/>
                </a:lnTo>
                <a:lnTo>
                  <a:pt x="480" y="38"/>
                </a:lnTo>
                <a:lnTo>
                  <a:pt x="480" y="40"/>
                </a:lnTo>
                <a:lnTo>
                  <a:pt x="478" y="48"/>
                </a:lnTo>
                <a:lnTo>
                  <a:pt x="478" y="52"/>
                </a:lnTo>
                <a:lnTo>
                  <a:pt x="478" y="56"/>
                </a:lnTo>
                <a:lnTo>
                  <a:pt x="480" y="59"/>
                </a:lnTo>
                <a:lnTo>
                  <a:pt x="480" y="61"/>
                </a:lnTo>
                <a:lnTo>
                  <a:pt x="480" y="63"/>
                </a:lnTo>
                <a:lnTo>
                  <a:pt x="480" y="67"/>
                </a:lnTo>
                <a:lnTo>
                  <a:pt x="482" y="71"/>
                </a:lnTo>
                <a:lnTo>
                  <a:pt x="484" y="71"/>
                </a:lnTo>
                <a:lnTo>
                  <a:pt x="486" y="71"/>
                </a:lnTo>
                <a:lnTo>
                  <a:pt x="488" y="71"/>
                </a:lnTo>
                <a:lnTo>
                  <a:pt x="490" y="73"/>
                </a:lnTo>
                <a:lnTo>
                  <a:pt x="494" y="80"/>
                </a:lnTo>
                <a:lnTo>
                  <a:pt x="495" y="82"/>
                </a:lnTo>
                <a:lnTo>
                  <a:pt x="499" y="84"/>
                </a:lnTo>
                <a:lnTo>
                  <a:pt x="501" y="86"/>
                </a:lnTo>
                <a:lnTo>
                  <a:pt x="503" y="86"/>
                </a:lnTo>
                <a:lnTo>
                  <a:pt x="503" y="92"/>
                </a:lnTo>
                <a:lnTo>
                  <a:pt x="503" y="96"/>
                </a:lnTo>
                <a:lnTo>
                  <a:pt x="505" y="102"/>
                </a:lnTo>
                <a:lnTo>
                  <a:pt x="505" y="103"/>
                </a:lnTo>
                <a:lnTo>
                  <a:pt x="499" y="105"/>
                </a:lnTo>
                <a:lnTo>
                  <a:pt x="497" y="107"/>
                </a:lnTo>
                <a:lnTo>
                  <a:pt x="495" y="111"/>
                </a:lnTo>
                <a:lnTo>
                  <a:pt x="495" y="115"/>
                </a:lnTo>
                <a:lnTo>
                  <a:pt x="495" y="119"/>
                </a:lnTo>
                <a:lnTo>
                  <a:pt x="497" y="126"/>
                </a:lnTo>
                <a:lnTo>
                  <a:pt x="499" y="130"/>
                </a:lnTo>
                <a:lnTo>
                  <a:pt x="501" y="134"/>
                </a:lnTo>
                <a:lnTo>
                  <a:pt x="501" y="138"/>
                </a:lnTo>
                <a:lnTo>
                  <a:pt x="503" y="138"/>
                </a:lnTo>
                <a:lnTo>
                  <a:pt x="503" y="144"/>
                </a:lnTo>
                <a:lnTo>
                  <a:pt x="503" y="147"/>
                </a:lnTo>
                <a:lnTo>
                  <a:pt x="503" y="153"/>
                </a:lnTo>
                <a:lnTo>
                  <a:pt x="503" y="155"/>
                </a:lnTo>
                <a:lnTo>
                  <a:pt x="503" y="163"/>
                </a:lnTo>
                <a:lnTo>
                  <a:pt x="503" y="168"/>
                </a:lnTo>
                <a:lnTo>
                  <a:pt x="503" y="172"/>
                </a:lnTo>
                <a:lnTo>
                  <a:pt x="505" y="176"/>
                </a:lnTo>
                <a:lnTo>
                  <a:pt x="509" y="180"/>
                </a:lnTo>
                <a:lnTo>
                  <a:pt x="513" y="184"/>
                </a:lnTo>
                <a:lnTo>
                  <a:pt x="515" y="187"/>
                </a:lnTo>
                <a:lnTo>
                  <a:pt x="519" y="189"/>
                </a:lnTo>
                <a:lnTo>
                  <a:pt x="520" y="193"/>
                </a:lnTo>
                <a:lnTo>
                  <a:pt x="522" y="197"/>
                </a:lnTo>
                <a:lnTo>
                  <a:pt x="526" y="197"/>
                </a:lnTo>
                <a:lnTo>
                  <a:pt x="532" y="197"/>
                </a:lnTo>
                <a:lnTo>
                  <a:pt x="536" y="197"/>
                </a:lnTo>
                <a:lnTo>
                  <a:pt x="538" y="199"/>
                </a:lnTo>
                <a:lnTo>
                  <a:pt x="542" y="201"/>
                </a:lnTo>
                <a:lnTo>
                  <a:pt x="543" y="203"/>
                </a:lnTo>
                <a:lnTo>
                  <a:pt x="545" y="209"/>
                </a:lnTo>
                <a:lnTo>
                  <a:pt x="545" y="210"/>
                </a:lnTo>
                <a:lnTo>
                  <a:pt x="547" y="218"/>
                </a:lnTo>
                <a:lnTo>
                  <a:pt x="551" y="220"/>
                </a:lnTo>
                <a:lnTo>
                  <a:pt x="555" y="224"/>
                </a:lnTo>
                <a:lnTo>
                  <a:pt x="557" y="224"/>
                </a:lnTo>
                <a:lnTo>
                  <a:pt x="559" y="226"/>
                </a:lnTo>
                <a:lnTo>
                  <a:pt x="563" y="230"/>
                </a:lnTo>
                <a:lnTo>
                  <a:pt x="565" y="233"/>
                </a:lnTo>
                <a:lnTo>
                  <a:pt x="567" y="237"/>
                </a:lnTo>
                <a:lnTo>
                  <a:pt x="567" y="241"/>
                </a:lnTo>
                <a:lnTo>
                  <a:pt x="570" y="247"/>
                </a:lnTo>
                <a:lnTo>
                  <a:pt x="572" y="251"/>
                </a:lnTo>
                <a:lnTo>
                  <a:pt x="574" y="254"/>
                </a:lnTo>
                <a:lnTo>
                  <a:pt x="576" y="264"/>
                </a:lnTo>
                <a:lnTo>
                  <a:pt x="576" y="270"/>
                </a:lnTo>
                <a:lnTo>
                  <a:pt x="580" y="273"/>
                </a:lnTo>
                <a:lnTo>
                  <a:pt x="582" y="275"/>
                </a:lnTo>
                <a:lnTo>
                  <a:pt x="586" y="281"/>
                </a:lnTo>
                <a:lnTo>
                  <a:pt x="588" y="283"/>
                </a:lnTo>
                <a:lnTo>
                  <a:pt x="591" y="283"/>
                </a:lnTo>
                <a:lnTo>
                  <a:pt x="593" y="285"/>
                </a:lnTo>
                <a:lnTo>
                  <a:pt x="595" y="287"/>
                </a:lnTo>
                <a:lnTo>
                  <a:pt x="597" y="289"/>
                </a:lnTo>
                <a:lnTo>
                  <a:pt x="601" y="294"/>
                </a:lnTo>
                <a:lnTo>
                  <a:pt x="603" y="296"/>
                </a:lnTo>
                <a:lnTo>
                  <a:pt x="605" y="302"/>
                </a:lnTo>
                <a:lnTo>
                  <a:pt x="605" y="304"/>
                </a:lnTo>
                <a:lnTo>
                  <a:pt x="605" y="306"/>
                </a:lnTo>
                <a:lnTo>
                  <a:pt x="605" y="308"/>
                </a:lnTo>
                <a:lnTo>
                  <a:pt x="601" y="314"/>
                </a:lnTo>
                <a:lnTo>
                  <a:pt x="599" y="317"/>
                </a:lnTo>
                <a:lnTo>
                  <a:pt x="601" y="321"/>
                </a:lnTo>
                <a:lnTo>
                  <a:pt x="601" y="323"/>
                </a:lnTo>
                <a:lnTo>
                  <a:pt x="601" y="325"/>
                </a:lnTo>
                <a:lnTo>
                  <a:pt x="603" y="329"/>
                </a:lnTo>
                <a:lnTo>
                  <a:pt x="607" y="331"/>
                </a:lnTo>
                <a:lnTo>
                  <a:pt x="607" y="335"/>
                </a:lnTo>
                <a:lnTo>
                  <a:pt x="607" y="340"/>
                </a:lnTo>
                <a:lnTo>
                  <a:pt x="611" y="352"/>
                </a:lnTo>
                <a:lnTo>
                  <a:pt x="613" y="356"/>
                </a:lnTo>
                <a:lnTo>
                  <a:pt x="615" y="358"/>
                </a:lnTo>
                <a:lnTo>
                  <a:pt x="616" y="361"/>
                </a:lnTo>
                <a:lnTo>
                  <a:pt x="616" y="369"/>
                </a:lnTo>
                <a:lnTo>
                  <a:pt x="618" y="371"/>
                </a:lnTo>
                <a:lnTo>
                  <a:pt x="618" y="375"/>
                </a:lnTo>
                <a:lnTo>
                  <a:pt x="618" y="380"/>
                </a:lnTo>
                <a:lnTo>
                  <a:pt x="613" y="382"/>
                </a:lnTo>
                <a:lnTo>
                  <a:pt x="609" y="384"/>
                </a:lnTo>
                <a:lnTo>
                  <a:pt x="605" y="384"/>
                </a:lnTo>
                <a:lnTo>
                  <a:pt x="601" y="384"/>
                </a:lnTo>
                <a:lnTo>
                  <a:pt x="593" y="384"/>
                </a:lnTo>
                <a:lnTo>
                  <a:pt x="590" y="384"/>
                </a:lnTo>
                <a:lnTo>
                  <a:pt x="584" y="384"/>
                </a:lnTo>
                <a:lnTo>
                  <a:pt x="582" y="384"/>
                </a:lnTo>
                <a:lnTo>
                  <a:pt x="576" y="384"/>
                </a:lnTo>
                <a:lnTo>
                  <a:pt x="574" y="384"/>
                </a:lnTo>
                <a:lnTo>
                  <a:pt x="570" y="384"/>
                </a:lnTo>
                <a:lnTo>
                  <a:pt x="567" y="384"/>
                </a:lnTo>
                <a:lnTo>
                  <a:pt x="563" y="384"/>
                </a:lnTo>
                <a:lnTo>
                  <a:pt x="561" y="386"/>
                </a:lnTo>
                <a:lnTo>
                  <a:pt x="559" y="386"/>
                </a:lnTo>
                <a:lnTo>
                  <a:pt x="555" y="390"/>
                </a:lnTo>
                <a:lnTo>
                  <a:pt x="553" y="390"/>
                </a:lnTo>
                <a:lnTo>
                  <a:pt x="551" y="394"/>
                </a:lnTo>
                <a:lnTo>
                  <a:pt x="551" y="398"/>
                </a:lnTo>
                <a:lnTo>
                  <a:pt x="551" y="405"/>
                </a:lnTo>
                <a:lnTo>
                  <a:pt x="553" y="409"/>
                </a:lnTo>
                <a:lnTo>
                  <a:pt x="555" y="411"/>
                </a:lnTo>
                <a:lnTo>
                  <a:pt x="555" y="413"/>
                </a:lnTo>
                <a:lnTo>
                  <a:pt x="553" y="417"/>
                </a:lnTo>
                <a:lnTo>
                  <a:pt x="549" y="419"/>
                </a:lnTo>
                <a:lnTo>
                  <a:pt x="549" y="423"/>
                </a:lnTo>
                <a:lnTo>
                  <a:pt x="547" y="424"/>
                </a:lnTo>
                <a:lnTo>
                  <a:pt x="545" y="428"/>
                </a:lnTo>
                <a:lnTo>
                  <a:pt x="543" y="432"/>
                </a:lnTo>
                <a:lnTo>
                  <a:pt x="540" y="434"/>
                </a:lnTo>
                <a:lnTo>
                  <a:pt x="540" y="438"/>
                </a:lnTo>
                <a:lnTo>
                  <a:pt x="540" y="440"/>
                </a:lnTo>
                <a:lnTo>
                  <a:pt x="540" y="442"/>
                </a:lnTo>
                <a:lnTo>
                  <a:pt x="542" y="447"/>
                </a:lnTo>
                <a:lnTo>
                  <a:pt x="543" y="453"/>
                </a:lnTo>
                <a:lnTo>
                  <a:pt x="545" y="459"/>
                </a:lnTo>
                <a:lnTo>
                  <a:pt x="547" y="465"/>
                </a:lnTo>
                <a:lnTo>
                  <a:pt x="547" y="468"/>
                </a:lnTo>
                <a:lnTo>
                  <a:pt x="547" y="470"/>
                </a:lnTo>
                <a:lnTo>
                  <a:pt x="547" y="474"/>
                </a:lnTo>
                <a:lnTo>
                  <a:pt x="549" y="478"/>
                </a:lnTo>
                <a:lnTo>
                  <a:pt x="551" y="478"/>
                </a:lnTo>
                <a:lnTo>
                  <a:pt x="553" y="482"/>
                </a:lnTo>
                <a:lnTo>
                  <a:pt x="555" y="482"/>
                </a:lnTo>
                <a:lnTo>
                  <a:pt x="557" y="484"/>
                </a:lnTo>
                <a:lnTo>
                  <a:pt x="559" y="487"/>
                </a:lnTo>
                <a:lnTo>
                  <a:pt x="561" y="489"/>
                </a:lnTo>
                <a:lnTo>
                  <a:pt x="561" y="493"/>
                </a:lnTo>
                <a:lnTo>
                  <a:pt x="563" y="495"/>
                </a:lnTo>
                <a:lnTo>
                  <a:pt x="565" y="497"/>
                </a:lnTo>
                <a:lnTo>
                  <a:pt x="565" y="501"/>
                </a:lnTo>
                <a:lnTo>
                  <a:pt x="567" y="510"/>
                </a:lnTo>
                <a:lnTo>
                  <a:pt x="567" y="514"/>
                </a:lnTo>
                <a:lnTo>
                  <a:pt x="567" y="520"/>
                </a:lnTo>
                <a:lnTo>
                  <a:pt x="567" y="528"/>
                </a:lnTo>
                <a:lnTo>
                  <a:pt x="565" y="531"/>
                </a:lnTo>
                <a:lnTo>
                  <a:pt x="567" y="533"/>
                </a:lnTo>
                <a:lnTo>
                  <a:pt x="567" y="537"/>
                </a:lnTo>
                <a:lnTo>
                  <a:pt x="570" y="545"/>
                </a:lnTo>
                <a:lnTo>
                  <a:pt x="570" y="547"/>
                </a:lnTo>
                <a:lnTo>
                  <a:pt x="572" y="551"/>
                </a:lnTo>
                <a:lnTo>
                  <a:pt x="574" y="554"/>
                </a:lnTo>
                <a:lnTo>
                  <a:pt x="574" y="556"/>
                </a:lnTo>
                <a:lnTo>
                  <a:pt x="574" y="560"/>
                </a:lnTo>
                <a:lnTo>
                  <a:pt x="574" y="562"/>
                </a:lnTo>
                <a:lnTo>
                  <a:pt x="576" y="566"/>
                </a:lnTo>
                <a:lnTo>
                  <a:pt x="578" y="570"/>
                </a:lnTo>
                <a:lnTo>
                  <a:pt x="580" y="572"/>
                </a:lnTo>
                <a:lnTo>
                  <a:pt x="580" y="575"/>
                </a:lnTo>
                <a:lnTo>
                  <a:pt x="582" y="579"/>
                </a:lnTo>
                <a:lnTo>
                  <a:pt x="588" y="585"/>
                </a:lnTo>
                <a:lnTo>
                  <a:pt x="591" y="589"/>
                </a:lnTo>
                <a:lnTo>
                  <a:pt x="595" y="594"/>
                </a:lnTo>
                <a:lnTo>
                  <a:pt x="597" y="596"/>
                </a:lnTo>
                <a:lnTo>
                  <a:pt x="597" y="598"/>
                </a:lnTo>
                <a:lnTo>
                  <a:pt x="597" y="600"/>
                </a:lnTo>
                <a:lnTo>
                  <a:pt x="599" y="604"/>
                </a:lnTo>
                <a:lnTo>
                  <a:pt x="597" y="608"/>
                </a:lnTo>
                <a:lnTo>
                  <a:pt x="597" y="612"/>
                </a:lnTo>
                <a:lnTo>
                  <a:pt x="595" y="614"/>
                </a:lnTo>
                <a:lnTo>
                  <a:pt x="595" y="615"/>
                </a:lnTo>
                <a:lnTo>
                  <a:pt x="591" y="621"/>
                </a:lnTo>
                <a:lnTo>
                  <a:pt x="591" y="623"/>
                </a:lnTo>
                <a:lnTo>
                  <a:pt x="595" y="627"/>
                </a:lnTo>
                <a:lnTo>
                  <a:pt x="597" y="629"/>
                </a:lnTo>
                <a:lnTo>
                  <a:pt x="599" y="631"/>
                </a:lnTo>
                <a:lnTo>
                  <a:pt x="601" y="633"/>
                </a:lnTo>
                <a:lnTo>
                  <a:pt x="601" y="637"/>
                </a:lnTo>
                <a:lnTo>
                  <a:pt x="603" y="638"/>
                </a:lnTo>
                <a:lnTo>
                  <a:pt x="601" y="644"/>
                </a:lnTo>
                <a:lnTo>
                  <a:pt x="601" y="648"/>
                </a:lnTo>
                <a:lnTo>
                  <a:pt x="601" y="654"/>
                </a:lnTo>
                <a:lnTo>
                  <a:pt x="603" y="656"/>
                </a:lnTo>
                <a:lnTo>
                  <a:pt x="605" y="658"/>
                </a:lnTo>
                <a:lnTo>
                  <a:pt x="607" y="661"/>
                </a:lnTo>
                <a:lnTo>
                  <a:pt x="607" y="663"/>
                </a:lnTo>
                <a:lnTo>
                  <a:pt x="609" y="669"/>
                </a:lnTo>
                <a:lnTo>
                  <a:pt x="611" y="671"/>
                </a:lnTo>
                <a:lnTo>
                  <a:pt x="613" y="673"/>
                </a:lnTo>
                <a:lnTo>
                  <a:pt x="615" y="675"/>
                </a:lnTo>
                <a:lnTo>
                  <a:pt x="618" y="677"/>
                </a:lnTo>
                <a:lnTo>
                  <a:pt x="620" y="679"/>
                </a:lnTo>
                <a:lnTo>
                  <a:pt x="622" y="679"/>
                </a:lnTo>
                <a:lnTo>
                  <a:pt x="624" y="679"/>
                </a:lnTo>
                <a:lnTo>
                  <a:pt x="626" y="680"/>
                </a:lnTo>
                <a:lnTo>
                  <a:pt x="628" y="680"/>
                </a:lnTo>
                <a:lnTo>
                  <a:pt x="632" y="682"/>
                </a:lnTo>
                <a:lnTo>
                  <a:pt x="634" y="684"/>
                </a:lnTo>
                <a:lnTo>
                  <a:pt x="634" y="688"/>
                </a:lnTo>
                <a:lnTo>
                  <a:pt x="636" y="694"/>
                </a:lnTo>
                <a:lnTo>
                  <a:pt x="636" y="700"/>
                </a:lnTo>
                <a:lnTo>
                  <a:pt x="638" y="701"/>
                </a:lnTo>
                <a:lnTo>
                  <a:pt x="638" y="707"/>
                </a:lnTo>
                <a:lnTo>
                  <a:pt x="636" y="709"/>
                </a:lnTo>
                <a:lnTo>
                  <a:pt x="634" y="713"/>
                </a:lnTo>
                <a:lnTo>
                  <a:pt x="634" y="715"/>
                </a:lnTo>
                <a:lnTo>
                  <a:pt x="632" y="717"/>
                </a:lnTo>
                <a:lnTo>
                  <a:pt x="630" y="719"/>
                </a:lnTo>
                <a:lnTo>
                  <a:pt x="628" y="722"/>
                </a:lnTo>
                <a:lnTo>
                  <a:pt x="626" y="726"/>
                </a:lnTo>
                <a:lnTo>
                  <a:pt x="624" y="730"/>
                </a:lnTo>
                <a:lnTo>
                  <a:pt x="622" y="732"/>
                </a:lnTo>
                <a:lnTo>
                  <a:pt x="618" y="736"/>
                </a:lnTo>
                <a:lnTo>
                  <a:pt x="618" y="738"/>
                </a:lnTo>
                <a:lnTo>
                  <a:pt x="618" y="742"/>
                </a:lnTo>
                <a:lnTo>
                  <a:pt x="618" y="744"/>
                </a:lnTo>
                <a:lnTo>
                  <a:pt x="618" y="745"/>
                </a:lnTo>
                <a:lnTo>
                  <a:pt x="618" y="747"/>
                </a:lnTo>
                <a:lnTo>
                  <a:pt x="618" y="749"/>
                </a:lnTo>
                <a:lnTo>
                  <a:pt x="618" y="755"/>
                </a:lnTo>
                <a:lnTo>
                  <a:pt x="618" y="757"/>
                </a:lnTo>
                <a:lnTo>
                  <a:pt x="618" y="759"/>
                </a:lnTo>
                <a:lnTo>
                  <a:pt x="618" y="761"/>
                </a:lnTo>
                <a:lnTo>
                  <a:pt x="618" y="768"/>
                </a:lnTo>
                <a:lnTo>
                  <a:pt x="618" y="776"/>
                </a:lnTo>
                <a:lnTo>
                  <a:pt x="618" y="780"/>
                </a:lnTo>
                <a:lnTo>
                  <a:pt x="616" y="782"/>
                </a:lnTo>
                <a:lnTo>
                  <a:pt x="616" y="786"/>
                </a:lnTo>
                <a:lnTo>
                  <a:pt x="615" y="793"/>
                </a:lnTo>
                <a:lnTo>
                  <a:pt x="615" y="797"/>
                </a:lnTo>
                <a:lnTo>
                  <a:pt x="615" y="801"/>
                </a:lnTo>
                <a:lnTo>
                  <a:pt x="616" y="803"/>
                </a:lnTo>
                <a:lnTo>
                  <a:pt x="616" y="805"/>
                </a:lnTo>
                <a:lnTo>
                  <a:pt x="618" y="812"/>
                </a:lnTo>
                <a:lnTo>
                  <a:pt x="620" y="814"/>
                </a:lnTo>
                <a:lnTo>
                  <a:pt x="620" y="816"/>
                </a:lnTo>
                <a:lnTo>
                  <a:pt x="620" y="818"/>
                </a:lnTo>
                <a:lnTo>
                  <a:pt x="622" y="820"/>
                </a:lnTo>
                <a:lnTo>
                  <a:pt x="622" y="822"/>
                </a:lnTo>
                <a:lnTo>
                  <a:pt x="624" y="826"/>
                </a:lnTo>
                <a:lnTo>
                  <a:pt x="626" y="829"/>
                </a:lnTo>
                <a:lnTo>
                  <a:pt x="626" y="833"/>
                </a:lnTo>
                <a:lnTo>
                  <a:pt x="626" y="837"/>
                </a:lnTo>
                <a:lnTo>
                  <a:pt x="626" y="841"/>
                </a:lnTo>
                <a:lnTo>
                  <a:pt x="628" y="847"/>
                </a:lnTo>
                <a:lnTo>
                  <a:pt x="628" y="849"/>
                </a:lnTo>
                <a:lnTo>
                  <a:pt x="628" y="858"/>
                </a:lnTo>
                <a:lnTo>
                  <a:pt x="626" y="864"/>
                </a:lnTo>
                <a:lnTo>
                  <a:pt x="626" y="866"/>
                </a:lnTo>
                <a:lnTo>
                  <a:pt x="628" y="870"/>
                </a:lnTo>
                <a:lnTo>
                  <a:pt x="630" y="879"/>
                </a:lnTo>
                <a:lnTo>
                  <a:pt x="630" y="881"/>
                </a:lnTo>
                <a:lnTo>
                  <a:pt x="630" y="883"/>
                </a:lnTo>
                <a:lnTo>
                  <a:pt x="630" y="885"/>
                </a:lnTo>
                <a:lnTo>
                  <a:pt x="634" y="894"/>
                </a:lnTo>
                <a:lnTo>
                  <a:pt x="639" y="912"/>
                </a:lnTo>
                <a:lnTo>
                  <a:pt x="639" y="919"/>
                </a:lnTo>
                <a:lnTo>
                  <a:pt x="639" y="921"/>
                </a:lnTo>
                <a:lnTo>
                  <a:pt x="643" y="929"/>
                </a:lnTo>
                <a:lnTo>
                  <a:pt x="645" y="933"/>
                </a:lnTo>
                <a:lnTo>
                  <a:pt x="645" y="940"/>
                </a:lnTo>
                <a:lnTo>
                  <a:pt x="647" y="942"/>
                </a:lnTo>
                <a:lnTo>
                  <a:pt x="653" y="950"/>
                </a:lnTo>
                <a:lnTo>
                  <a:pt x="663" y="956"/>
                </a:lnTo>
                <a:lnTo>
                  <a:pt x="666" y="958"/>
                </a:lnTo>
                <a:lnTo>
                  <a:pt x="668" y="959"/>
                </a:lnTo>
                <a:lnTo>
                  <a:pt x="670" y="963"/>
                </a:lnTo>
                <a:lnTo>
                  <a:pt x="672" y="963"/>
                </a:lnTo>
                <a:lnTo>
                  <a:pt x="672" y="969"/>
                </a:lnTo>
                <a:lnTo>
                  <a:pt x="676" y="975"/>
                </a:lnTo>
                <a:lnTo>
                  <a:pt x="678" y="977"/>
                </a:lnTo>
                <a:lnTo>
                  <a:pt x="684" y="979"/>
                </a:lnTo>
                <a:lnTo>
                  <a:pt x="695" y="980"/>
                </a:lnTo>
                <a:lnTo>
                  <a:pt x="705" y="977"/>
                </a:lnTo>
                <a:lnTo>
                  <a:pt x="707" y="977"/>
                </a:lnTo>
                <a:lnTo>
                  <a:pt x="714" y="977"/>
                </a:lnTo>
                <a:lnTo>
                  <a:pt x="722" y="975"/>
                </a:lnTo>
                <a:lnTo>
                  <a:pt x="730" y="971"/>
                </a:lnTo>
                <a:lnTo>
                  <a:pt x="737" y="967"/>
                </a:lnTo>
                <a:lnTo>
                  <a:pt x="739" y="965"/>
                </a:lnTo>
                <a:lnTo>
                  <a:pt x="743" y="963"/>
                </a:lnTo>
                <a:lnTo>
                  <a:pt x="743" y="969"/>
                </a:lnTo>
                <a:lnTo>
                  <a:pt x="745" y="969"/>
                </a:lnTo>
                <a:lnTo>
                  <a:pt x="749" y="967"/>
                </a:lnTo>
                <a:lnTo>
                  <a:pt x="751" y="965"/>
                </a:lnTo>
                <a:lnTo>
                  <a:pt x="753" y="963"/>
                </a:lnTo>
                <a:lnTo>
                  <a:pt x="755" y="963"/>
                </a:lnTo>
                <a:lnTo>
                  <a:pt x="757" y="961"/>
                </a:lnTo>
                <a:lnTo>
                  <a:pt x="764" y="956"/>
                </a:lnTo>
                <a:lnTo>
                  <a:pt x="766" y="956"/>
                </a:lnTo>
                <a:lnTo>
                  <a:pt x="768" y="954"/>
                </a:lnTo>
                <a:lnTo>
                  <a:pt x="770" y="954"/>
                </a:lnTo>
                <a:lnTo>
                  <a:pt x="772" y="952"/>
                </a:lnTo>
                <a:lnTo>
                  <a:pt x="776" y="952"/>
                </a:lnTo>
                <a:lnTo>
                  <a:pt x="782" y="952"/>
                </a:lnTo>
                <a:lnTo>
                  <a:pt x="785" y="952"/>
                </a:lnTo>
                <a:lnTo>
                  <a:pt x="787" y="952"/>
                </a:lnTo>
                <a:lnTo>
                  <a:pt x="789" y="952"/>
                </a:lnTo>
                <a:lnTo>
                  <a:pt x="793" y="952"/>
                </a:lnTo>
                <a:lnTo>
                  <a:pt x="795" y="950"/>
                </a:lnTo>
                <a:lnTo>
                  <a:pt x="799" y="950"/>
                </a:lnTo>
                <a:lnTo>
                  <a:pt x="801" y="950"/>
                </a:lnTo>
                <a:lnTo>
                  <a:pt x="806" y="948"/>
                </a:lnTo>
                <a:lnTo>
                  <a:pt x="808" y="948"/>
                </a:lnTo>
                <a:lnTo>
                  <a:pt x="810" y="948"/>
                </a:lnTo>
                <a:lnTo>
                  <a:pt x="812" y="946"/>
                </a:lnTo>
                <a:lnTo>
                  <a:pt x="814" y="944"/>
                </a:lnTo>
                <a:lnTo>
                  <a:pt x="818" y="944"/>
                </a:lnTo>
                <a:lnTo>
                  <a:pt x="820" y="942"/>
                </a:lnTo>
                <a:lnTo>
                  <a:pt x="822" y="942"/>
                </a:lnTo>
                <a:lnTo>
                  <a:pt x="824" y="942"/>
                </a:lnTo>
                <a:lnTo>
                  <a:pt x="828" y="942"/>
                </a:lnTo>
                <a:lnTo>
                  <a:pt x="830" y="942"/>
                </a:lnTo>
                <a:lnTo>
                  <a:pt x="831" y="944"/>
                </a:lnTo>
                <a:lnTo>
                  <a:pt x="833" y="944"/>
                </a:lnTo>
                <a:lnTo>
                  <a:pt x="835" y="944"/>
                </a:lnTo>
                <a:lnTo>
                  <a:pt x="839" y="944"/>
                </a:lnTo>
                <a:lnTo>
                  <a:pt x="843" y="944"/>
                </a:lnTo>
                <a:lnTo>
                  <a:pt x="847" y="946"/>
                </a:lnTo>
                <a:lnTo>
                  <a:pt x="851" y="946"/>
                </a:lnTo>
                <a:lnTo>
                  <a:pt x="853" y="948"/>
                </a:lnTo>
                <a:lnTo>
                  <a:pt x="854" y="948"/>
                </a:lnTo>
                <a:lnTo>
                  <a:pt x="856" y="950"/>
                </a:lnTo>
                <a:lnTo>
                  <a:pt x="858" y="950"/>
                </a:lnTo>
                <a:lnTo>
                  <a:pt x="860" y="950"/>
                </a:lnTo>
                <a:lnTo>
                  <a:pt x="866" y="952"/>
                </a:lnTo>
                <a:lnTo>
                  <a:pt x="870" y="950"/>
                </a:lnTo>
                <a:lnTo>
                  <a:pt x="872" y="950"/>
                </a:lnTo>
                <a:lnTo>
                  <a:pt x="874" y="952"/>
                </a:lnTo>
                <a:lnTo>
                  <a:pt x="876" y="954"/>
                </a:lnTo>
                <a:lnTo>
                  <a:pt x="879" y="956"/>
                </a:lnTo>
                <a:lnTo>
                  <a:pt x="881" y="956"/>
                </a:lnTo>
                <a:lnTo>
                  <a:pt x="885" y="958"/>
                </a:lnTo>
                <a:lnTo>
                  <a:pt x="889" y="958"/>
                </a:lnTo>
                <a:lnTo>
                  <a:pt x="891" y="956"/>
                </a:lnTo>
                <a:lnTo>
                  <a:pt x="893" y="956"/>
                </a:lnTo>
                <a:lnTo>
                  <a:pt x="895" y="956"/>
                </a:lnTo>
                <a:lnTo>
                  <a:pt x="899" y="956"/>
                </a:lnTo>
                <a:lnTo>
                  <a:pt x="901" y="956"/>
                </a:lnTo>
                <a:lnTo>
                  <a:pt x="906" y="956"/>
                </a:lnTo>
                <a:lnTo>
                  <a:pt x="908" y="956"/>
                </a:lnTo>
                <a:lnTo>
                  <a:pt x="910" y="954"/>
                </a:lnTo>
                <a:lnTo>
                  <a:pt x="912" y="954"/>
                </a:lnTo>
                <a:lnTo>
                  <a:pt x="914" y="952"/>
                </a:lnTo>
                <a:lnTo>
                  <a:pt x="916" y="950"/>
                </a:lnTo>
                <a:lnTo>
                  <a:pt x="918" y="950"/>
                </a:lnTo>
                <a:lnTo>
                  <a:pt x="920" y="952"/>
                </a:lnTo>
                <a:lnTo>
                  <a:pt x="922" y="952"/>
                </a:lnTo>
                <a:lnTo>
                  <a:pt x="926" y="954"/>
                </a:lnTo>
                <a:lnTo>
                  <a:pt x="927" y="956"/>
                </a:lnTo>
                <a:lnTo>
                  <a:pt x="929" y="958"/>
                </a:lnTo>
                <a:lnTo>
                  <a:pt x="931" y="959"/>
                </a:lnTo>
                <a:lnTo>
                  <a:pt x="933" y="961"/>
                </a:lnTo>
                <a:lnTo>
                  <a:pt x="935" y="963"/>
                </a:lnTo>
                <a:lnTo>
                  <a:pt x="939" y="965"/>
                </a:lnTo>
                <a:lnTo>
                  <a:pt x="941" y="967"/>
                </a:lnTo>
                <a:lnTo>
                  <a:pt x="943" y="969"/>
                </a:lnTo>
                <a:lnTo>
                  <a:pt x="945" y="969"/>
                </a:lnTo>
                <a:lnTo>
                  <a:pt x="947" y="971"/>
                </a:lnTo>
                <a:lnTo>
                  <a:pt x="950" y="975"/>
                </a:lnTo>
                <a:lnTo>
                  <a:pt x="952" y="977"/>
                </a:lnTo>
                <a:lnTo>
                  <a:pt x="952" y="979"/>
                </a:lnTo>
                <a:lnTo>
                  <a:pt x="954" y="980"/>
                </a:lnTo>
                <a:lnTo>
                  <a:pt x="954" y="982"/>
                </a:lnTo>
                <a:lnTo>
                  <a:pt x="954" y="984"/>
                </a:lnTo>
                <a:lnTo>
                  <a:pt x="956" y="986"/>
                </a:lnTo>
                <a:lnTo>
                  <a:pt x="956" y="988"/>
                </a:lnTo>
                <a:lnTo>
                  <a:pt x="962" y="994"/>
                </a:lnTo>
                <a:lnTo>
                  <a:pt x="964" y="996"/>
                </a:lnTo>
                <a:lnTo>
                  <a:pt x="964" y="998"/>
                </a:lnTo>
                <a:lnTo>
                  <a:pt x="966" y="1000"/>
                </a:lnTo>
                <a:lnTo>
                  <a:pt x="968" y="1001"/>
                </a:lnTo>
                <a:lnTo>
                  <a:pt x="968" y="1005"/>
                </a:lnTo>
                <a:lnTo>
                  <a:pt x="968" y="1013"/>
                </a:lnTo>
                <a:lnTo>
                  <a:pt x="968" y="1015"/>
                </a:lnTo>
                <a:lnTo>
                  <a:pt x="968" y="1017"/>
                </a:lnTo>
                <a:lnTo>
                  <a:pt x="968" y="1021"/>
                </a:lnTo>
                <a:lnTo>
                  <a:pt x="968" y="1022"/>
                </a:lnTo>
                <a:lnTo>
                  <a:pt x="968" y="1024"/>
                </a:lnTo>
                <a:lnTo>
                  <a:pt x="968" y="1032"/>
                </a:lnTo>
                <a:lnTo>
                  <a:pt x="968" y="1034"/>
                </a:lnTo>
                <a:lnTo>
                  <a:pt x="968" y="1036"/>
                </a:lnTo>
                <a:lnTo>
                  <a:pt x="968" y="1038"/>
                </a:lnTo>
                <a:lnTo>
                  <a:pt x="966" y="1040"/>
                </a:lnTo>
                <a:lnTo>
                  <a:pt x="966" y="1042"/>
                </a:lnTo>
                <a:lnTo>
                  <a:pt x="966" y="1043"/>
                </a:lnTo>
                <a:lnTo>
                  <a:pt x="964" y="1045"/>
                </a:lnTo>
                <a:lnTo>
                  <a:pt x="964" y="1047"/>
                </a:lnTo>
                <a:lnTo>
                  <a:pt x="964" y="1051"/>
                </a:lnTo>
                <a:lnTo>
                  <a:pt x="964" y="1053"/>
                </a:lnTo>
                <a:lnTo>
                  <a:pt x="962" y="1057"/>
                </a:lnTo>
                <a:lnTo>
                  <a:pt x="962" y="1059"/>
                </a:lnTo>
                <a:lnTo>
                  <a:pt x="958" y="1061"/>
                </a:lnTo>
                <a:lnTo>
                  <a:pt x="954" y="1065"/>
                </a:lnTo>
                <a:lnTo>
                  <a:pt x="952" y="1066"/>
                </a:lnTo>
                <a:lnTo>
                  <a:pt x="952" y="1070"/>
                </a:lnTo>
                <a:lnTo>
                  <a:pt x="950" y="1072"/>
                </a:lnTo>
                <a:lnTo>
                  <a:pt x="945" y="1078"/>
                </a:lnTo>
                <a:lnTo>
                  <a:pt x="943" y="1080"/>
                </a:lnTo>
                <a:lnTo>
                  <a:pt x="943" y="1082"/>
                </a:lnTo>
                <a:lnTo>
                  <a:pt x="943" y="1084"/>
                </a:lnTo>
                <a:lnTo>
                  <a:pt x="943" y="1087"/>
                </a:lnTo>
                <a:lnTo>
                  <a:pt x="943" y="1089"/>
                </a:lnTo>
                <a:lnTo>
                  <a:pt x="943" y="1093"/>
                </a:lnTo>
                <a:lnTo>
                  <a:pt x="945" y="1097"/>
                </a:lnTo>
                <a:lnTo>
                  <a:pt x="945" y="1099"/>
                </a:lnTo>
                <a:lnTo>
                  <a:pt x="945" y="1101"/>
                </a:lnTo>
                <a:lnTo>
                  <a:pt x="941" y="1108"/>
                </a:lnTo>
                <a:lnTo>
                  <a:pt x="939" y="1116"/>
                </a:lnTo>
                <a:lnTo>
                  <a:pt x="937" y="1118"/>
                </a:lnTo>
                <a:lnTo>
                  <a:pt x="937" y="1122"/>
                </a:lnTo>
                <a:lnTo>
                  <a:pt x="935" y="1126"/>
                </a:lnTo>
                <a:lnTo>
                  <a:pt x="933" y="1129"/>
                </a:lnTo>
                <a:lnTo>
                  <a:pt x="929" y="1131"/>
                </a:lnTo>
                <a:lnTo>
                  <a:pt x="927" y="1133"/>
                </a:lnTo>
                <a:lnTo>
                  <a:pt x="927" y="1135"/>
                </a:lnTo>
                <a:lnTo>
                  <a:pt x="927" y="1141"/>
                </a:lnTo>
                <a:lnTo>
                  <a:pt x="926" y="1143"/>
                </a:lnTo>
                <a:lnTo>
                  <a:pt x="926" y="1145"/>
                </a:lnTo>
                <a:lnTo>
                  <a:pt x="926" y="1147"/>
                </a:lnTo>
                <a:lnTo>
                  <a:pt x="924" y="1147"/>
                </a:lnTo>
                <a:lnTo>
                  <a:pt x="924" y="1149"/>
                </a:lnTo>
                <a:lnTo>
                  <a:pt x="924" y="1150"/>
                </a:lnTo>
                <a:lnTo>
                  <a:pt x="922" y="1152"/>
                </a:lnTo>
                <a:lnTo>
                  <a:pt x="920" y="1152"/>
                </a:lnTo>
                <a:lnTo>
                  <a:pt x="918" y="1154"/>
                </a:lnTo>
                <a:lnTo>
                  <a:pt x="916" y="1156"/>
                </a:lnTo>
                <a:lnTo>
                  <a:pt x="916" y="1158"/>
                </a:lnTo>
                <a:lnTo>
                  <a:pt x="914" y="1158"/>
                </a:lnTo>
                <a:lnTo>
                  <a:pt x="914" y="1162"/>
                </a:lnTo>
                <a:lnTo>
                  <a:pt x="912" y="1162"/>
                </a:lnTo>
                <a:lnTo>
                  <a:pt x="912" y="1164"/>
                </a:lnTo>
                <a:lnTo>
                  <a:pt x="912" y="1166"/>
                </a:lnTo>
                <a:lnTo>
                  <a:pt x="910" y="1170"/>
                </a:lnTo>
                <a:lnTo>
                  <a:pt x="910" y="1172"/>
                </a:lnTo>
                <a:lnTo>
                  <a:pt x="908" y="1173"/>
                </a:lnTo>
                <a:lnTo>
                  <a:pt x="904" y="1177"/>
                </a:lnTo>
                <a:lnTo>
                  <a:pt x="902" y="1179"/>
                </a:lnTo>
                <a:lnTo>
                  <a:pt x="899" y="1183"/>
                </a:lnTo>
                <a:lnTo>
                  <a:pt x="897" y="1185"/>
                </a:lnTo>
                <a:lnTo>
                  <a:pt x="895" y="1187"/>
                </a:lnTo>
                <a:lnTo>
                  <a:pt x="893" y="1189"/>
                </a:lnTo>
                <a:lnTo>
                  <a:pt x="891" y="1189"/>
                </a:lnTo>
                <a:lnTo>
                  <a:pt x="889" y="1193"/>
                </a:lnTo>
                <a:lnTo>
                  <a:pt x="889" y="1194"/>
                </a:lnTo>
                <a:lnTo>
                  <a:pt x="889" y="1196"/>
                </a:lnTo>
                <a:lnTo>
                  <a:pt x="887" y="1198"/>
                </a:lnTo>
                <a:lnTo>
                  <a:pt x="887" y="1202"/>
                </a:lnTo>
                <a:lnTo>
                  <a:pt x="887" y="1206"/>
                </a:lnTo>
                <a:lnTo>
                  <a:pt x="887" y="1208"/>
                </a:lnTo>
                <a:lnTo>
                  <a:pt x="887" y="1210"/>
                </a:lnTo>
                <a:lnTo>
                  <a:pt x="885" y="1212"/>
                </a:lnTo>
                <a:lnTo>
                  <a:pt x="885" y="1215"/>
                </a:lnTo>
                <a:lnTo>
                  <a:pt x="885" y="1217"/>
                </a:lnTo>
                <a:lnTo>
                  <a:pt x="885" y="1219"/>
                </a:lnTo>
                <a:lnTo>
                  <a:pt x="885" y="1221"/>
                </a:lnTo>
                <a:lnTo>
                  <a:pt x="885" y="1223"/>
                </a:lnTo>
                <a:lnTo>
                  <a:pt x="883" y="1225"/>
                </a:lnTo>
                <a:lnTo>
                  <a:pt x="883" y="1227"/>
                </a:lnTo>
                <a:lnTo>
                  <a:pt x="881" y="1227"/>
                </a:lnTo>
                <a:lnTo>
                  <a:pt x="879" y="1229"/>
                </a:lnTo>
                <a:lnTo>
                  <a:pt x="878" y="1231"/>
                </a:lnTo>
                <a:lnTo>
                  <a:pt x="878" y="1233"/>
                </a:lnTo>
                <a:lnTo>
                  <a:pt x="876" y="1233"/>
                </a:lnTo>
                <a:lnTo>
                  <a:pt x="876" y="1236"/>
                </a:lnTo>
                <a:lnTo>
                  <a:pt x="874" y="1238"/>
                </a:lnTo>
                <a:lnTo>
                  <a:pt x="874" y="1240"/>
                </a:lnTo>
                <a:lnTo>
                  <a:pt x="874" y="1242"/>
                </a:lnTo>
                <a:lnTo>
                  <a:pt x="874" y="1246"/>
                </a:lnTo>
                <a:lnTo>
                  <a:pt x="874" y="1248"/>
                </a:lnTo>
                <a:lnTo>
                  <a:pt x="872" y="1248"/>
                </a:lnTo>
                <a:lnTo>
                  <a:pt x="870" y="1252"/>
                </a:lnTo>
                <a:lnTo>
                  <a:pt x="870" y="1254"/>
                </a:lnTo>
                <a:lnTo>
                  <a:pt x="870" y="1256"/>
                </a:lnTo>
                <a:lnTo>
                  <a:pt x="870" y="1257"/>
                </a:lnTo>
                <a:lnTo>
                  <a:pt x="868" y="1259"/>
                </a:lnTo>
                <a:lnTo>
                  <a:pt x="868" y="1261"/>
                </a:lnTo>
                <a:lnTo>
                  <a:pt x="868" y="1263"/>
                </a:lnTo>
                <a:lnTo>
                  <a:pt x="868" y="1265"/>
                </a:lnTo>
                <a:lnTo>
                  <a:pt x="868" y="1267"/>
                </a:lnTo>
                <a:lnTo>
                  <a:pt x="868" y="1269"/>
                </a:lnTo>
                <a:lnTo>
                  <a:pt x="870" y="1271"/>
                </a:lnTo>
                <a:lnTo>
                  <a:pt x="868" y="1273"/>
                </a:lnTo>
                <a:lnTo>
                  <a:pt x="868" y="1277"/>
                </a:lnTo>
                <a:lnTo>
                  <a:pt x="870" y="1277"/>
                </a:lnTo>
                <a:lnTo>
                  <a:pt x="868" y="1279"/>
                </a:lnTo>
                <a:lnTo>
                  <a:pt x="870" y="1280"/>
                </a:lnTo>
                <a:lnTo>
                  <a:pt x="870" y="1282"/>
                </a:lnTo>
                <a:lnTo>
                  <a:pt x="870" y="1284"/>
                </a:lnTo>
                <a:lnTo>
                  <a:pt x="872" y="1284"/>
                </a:lnTo>
                <a:lnTo>
                  <a:pt x="874" y="1286"/>
                </a:lnTo>
                <a:lnTo>
                  <a:pt x="876" y="1288"/>
                </a:lnTo>
                <a:lnTo>
                  <a:pt x="876" y="1290"/>
                </a:lnTo>
                <a:lnTo>
                  <a:pt x="876" y="1292"/>
                </a:lnTo>
                <a:lnTo>
                  <a:pt x="876" y="1296"/>
                </a:lnTo>
                <a:lnTo>
                  <a:pt x="876" y="1300"/>
                </a:lnTo>
                <a:lnTo>
                  <a:pt x="876" y="1301"/>
                </a:lnTo>
                <a:lnTo>
                  <a:pt x="878" y="1305"/>
                </a:lnTo>
                <a:lnTo>
                  <a:pt x="879" y="1307"/>
                </a:lnTo>
                <a:lnTo>
                  <a:pt x="881" y="1309"/>
                </a:lnTo>
                <a:lnTo>
                  <a:pt x="881" y="1311"/>
                </a:lnTo>
                <a:lnTo>
                  <a:pt x="879" y="1311"/>
                </a:lnTo>
                <a:lnTo>
                  <a:pt x="879" y="1313"/>
                </a:lnTo>
                <a:lnTo>
                  <a:pt x="878" y="1315"/>
                </a:lnTo>
                <a:lnTo>
                  <a:pt x="876" y="1317"/>
                </a:lnTo>
                <a:lnTo>
                  <a:pt x="872" y="1317"/>
                </a:lnTo>
                <a:lnTo>
                  <a:pt x="866" y="1319"/>
                </a:lnTo>
                <a:lnTo>
                  <a:pt x="864" y="1319"/>
                </a:lnTo>
                <a:lnTo>
                  <a:pt x="860" y="1319"/>
                </a:lnTo>
                <a:lnTo>
                  <a:pt x="858" y="1319"/>
                </a:lnTo>
                <a:lnTo>
                  <a:pt x="856" y="1319"/>
                </a:lnTo>
                <a:lnTo>
                  <a:pt x="856" y="1321"/>
                </a:lnTo>
                <a:lnTo>
                  <a:pt x="853" y="1322"/>
                </a:lnTo>
                <a:lnTo>
                  <a:pt x="851" y="1322"/>
                </a:lnTo>
                <a:lnTo>
                  <a:pt x="849" y="1322"/>
                </a:lnTo>
                <a:lnTo>
                  <a:pt x="849" y="1324"/>
                </a:lnTo>
                <a:lnTo>
                  <a:pt x="845" y="1324"/>
                </a:lnTo>
                <a:lnTo>
                  <a:pt x="845" y="1326"/>
                </a:lnTo>
                <a:lnTo>
                  <a:pt x="843" y="1328"/>
                </a:lnTo>
                <a:lnTo>
                  <a:pt x="841" y="1330"/>
                </a:lnTo>
                <a:lnTo>
                  <a:pt x="839" y="1332"/>
                </a:lnTo>
                <a:lnTo>
                  <a:pt x="839" y="1334"/>
                </a:lnTo>
                <a:lnTo>
                  <a:pt x="839" y="1336"/>
                </a:lnTo>
                <a:lnTo>
                  <a:pt x="837" y="1340"/>
                </a:lnTo>
                <a:lnTo>
                  <a:pt x="837" y="1342"/>
                </a:lnTo>
                <a:lnTo>
                  <a:pt x="835" y="1342"/>
                </a:lnTo>
                <a:lnTo>
                  <a:pt x="833" y="1343"/>
                </a:lnTo>
                <a:lnTo>
                  <a:pt x="831" y="1343"/>
                </a:lnTo>
                <a:lnTo>
                  <a:pt x="830" y="1345"/>
                </a:lnTo>
                <a:lnTo>
                  <a:pt x="828" y="1345"/>
                </a:lnTo>
                <a:lnTo>
                  <a:pt x="826" y="1347"/>
                </a:lnTo>
                <a:lnTo>
                  <a:pt x="824" y="1349"/>
                </a:lnTo>
                <a:lnTo>
                  <a:pt x="822" y="1349"/>
                </a:lnTo>
                <a:lnTo>
                  <a:pt x="822" y="1351"/>
                </a:lnTo>
                <a:lnTo>
                  <a:pt x="820" y="1355"/>
                </a:lnTo>
                <a:lnTo>
                  <a:pt x="818" y="1357"/>
                </a:lnTo>
                <a:lnTo>
                  <a:pt x="816" y="1361"/>
                </a:lnTo>
                <a:lnTo>
                  <a:pt x="814" y="1363"/>
                </a:lnTo>
                <a:lnTo>
                  <a:pt x="810" y="1364"/>
                </a:lnTo>
                <a:lnTo>
                  <a:pt x="808" y="1366"/>
                </a:lnTo>
                <a:lnTo>
                  <a:pt x="808" y="1368"/>
                </a:lnTo>
                <a:lnTo>
                  <a:pt x="806" y="1368"/>
                </a:lnTo>
                <a:lnTo>
                  <a:pt x="805" y="1370"/>
                </a:lnTo>
                <a:lnTo>
                  <a:pt x="803" y="1370"/>
                </a:lnTo>
                <a:lnTo>
                  <a:pt x="801" y="1370"/>
                </a:lnTo>
                <a:lnTo>
                  <a:pt x="799" y="1370"/>
                </a:lnTo>
                <a:lnTo>
                  <a:pt x="795" y="1372"/>
                </a:lnTo>
                <a:lnTo>
                  <a:pt x="793" y="1372"/>
                </a:lnTo>
                <a:lnTo>
                  <a:pt x="791" y="1372"/>
                </a:lnTo>
                <a:lnTo>
                  <a:pt x="791" y="1374"/>
                </a:lnTo>
                <a:lnTo>
                  <a:pt x="789" y="1374"/>
                </a:lnTo>
                <a:lnTo>
                  <a:pt x="785" y="1376"/>
                </a:lnTo>
                <a:lnTo>
                  <a:pt x="783" y="1376"/>
                </a:lnTo>
                <a:lnTo>
                  <a:pt x="782" y="1376"/>
                </a:lnTo>
                <a:lnTo>
                  <a:pt x="780" y="1376"/>
                </a:lnTo>
                <a:lnTo>
                  <a:pt x="776" y="1376"/>
                </a:lnTo>
                <a:lnTo>
                  <a:pt x="774" y="1376"/>
                </a:lnTo>
                <a:lnTo>
                  <a:pt x="772" y="1378"/>
                </a:lnTo>
                <a:lnTo>
                  <a:pt x="770" y="1378"/>
                </a:lnTo>
                <a:lnTo>
                  <a:pt x="768" y="1378"/>
                </a:lnTo>
                <a:lnTo>
                  <a:pt x="764" y="1382"/>
                </a:lnTo>
                <a:lnTo>
                  <a:pt x="762" y="1382"/>
                </a:lnTo>
                <a:lnTo>
                  <a:pt x="762" y="1384"/>
                </a:lnTo>
                <a:lnTo>
                  <a:pt x="760" y="1384"/>
                </a:lnTo>
                <a:lnTo>
                  <a:pt x="758" y="1386"/>
                </a:lnTo>
                <a:lnTo>
                  <a:pt x="758" y="1387"/>
                </a:lnTo>
                <a:lnTo>
                  <a:pt x="757" y="1387"/>
                </a:lnTo>
                <a:lnTo>
                  <a:pt x="753" y="1391"/>
                </a:lnTo>
                <a:lnTo>
                  <a:pt x="753" y="1393"/>
                </a:lnTo>
                <a:lnTo>
                  <a:pt x="751" y="1395"/>
                </a:lnTo>
                <a:lnTo>
                  <a:pt x="749" y="1395"/>
                </a:lnTo>
                <a:lnTo>
                  <a:pt x="747" y="1397"/>
                </a:lnTo>
                <a:lnTo>
                  <a:pt x="747" y="1399"/>
                </a:lnTo>
                <a:lnTo>
                  <a:pt x="745" y="1399"/>
                </a:lnTo>
                <a:lnTo>
                  <a:pt x="743" y="1399"/>
                </a:lnTo>
                <a:lnTo>
                  <a:pt x="741" y="1399"/>
                </a:lnTo>
                <a:lnTo>
                  <a:pt x="735" y="1401"/>
                </a:lnTo>
                <a:lnTo>
                  <a:pt x="726" y="1407"/>
                </a:lnTo>
                <a:lnTo>
                  <a:pt x="716" y="1408"/>
                </a:lnTo>
                <a:lnTo>
                  <a:pt x="712" y="1410"/>
                </a:lnTo>
                <a:lnTo>
                  <a:pt x="699" y="1420"/>
                </a:lnTo>
                <a:lnTo>
                  <a:pt x="691" y="1429"/>
                </a:lnTo>
                <a:lnTo>
                  <a:pt x="687" y="1431"/>
                </a:lnTo>
                <a:lnTo>
                  <a:pt x="678" y="1433"/>
                </a:lnTo>
                <a:lnTo>
                  <a:pt x="672" y="1435"/>
                </a:lnTo>
                <a:lnTo>
                  <a:pt x="668" y="1437"/>
                </a:lnTo>
                <a:lnTo>
                  <a:pt x="666" y="1439"/>
                </a:lnTo>
                <a:lnTo>
                  <a:pt x="664" y="1439"/>
                </a:lnTo>
                <a:lnTo>
                  <a:pt x="645" y="1431"/>
                </a:lnTo>
                <a:lnTo>
                  <a:pt x="641" y="1431"/>
                </a:lnTo>
                <a:lnTo>
                  <a:pt x="639" y="1431"/>
                </a:lnTo>
                <a:lnTo>
                  <a:pt x="638" y="1435"/>
                </a:lnTo>
                <a:lnTo>
                  <a:pt x="636" y="1439"/>
                </a:lnTo>
                <a:lnTo>
                  <a:pt x="632" y="1447"/>
                </a:lnTo>
                <a:lnTo>
                  <a:pt x="630" y="1449"/>
                </a:lnTo>
                <a:lnTo>
                  <a:pt x="630" y="1454"/>
                </a:lnTo>
                <a:lnTo>
                  <a:pt x="632" y="1456"/>
                </a:lnTo>
                <a:lnTo>
                  <a:pt x="636" y="1466"/>
                </a:lnTo>
                <a:lnTo>
                  <a:pt x="638" y="1471"/>
                </a:lnTo>
                <a:lnTo>
                  <a:pt x="638" y="1473"/>
                </a:lnTo>
                <a:lnTo>
                  <a:pt x="632" y="1483"/>
                </a:lnTo>
                <a:lnTo>
                  <a:pt x="630" y="1489"/>
                </a:lnTo>
                <a:lnTo>
                  <a:pt x="632" y="1496"/>
                </a:lnTo>
                <a:lnTo>
                  <a:pt x="632" y="1500"/>
                </a:lnTo>
                <a:lnTo>
                  <a:pt x="636" y="1504"/>
                </a:lnTo>
                <a:lnTo>
                  <a:pt x="636" y="1506"/>
                </a:lnTo>
                <a:lnTo>
                  <a:pt x="636" y="1508"/>
                </a:lnTo>
                <a:lnTo>
                  <a:pt x="632" y="1515"/>
                </a:lnTo>
                <a:lnTo>
                  <a:pt x="632" y="1519"/>
                </a:lnTo>
                <a:lnTo>
                  <a:pt x="632" y="1525"/>
                </a:lnTo>
                <a:lnTo>
                  <a:pt x="634" y="1535"/>
                </a:lnTo>
                <a:lnTo>
                  <a:pt x="634" y="1536"/>
                </a:lnTo>
                <a:lnTo>
                  <a:pt x="632" y="1542"/>
                </a:lnTo>
                <a:lnTo>
                  <a:pt x="628" y="1554"/>
                </a:lnTo>
                <a:lnTo>
                  <a:pt x="626" y="1565"/>
                </a:lnTo>
                <a:lnTo>
                  <a:pt x="624" y="1571"/>
                </a:lnTo>
                <a:lnTo>
                  <a:pt x="624" y="1578"/>
                </a:lnTo>
                <a:lnTo>
                  <a:pt x="624" y="1580"/>
                </a:lnTo>
                <a:lnTo>
                  <a:pt x="622" y="1590"/>
                </a:lnTo>
                <a:lnTo>
                  <a:pt x="624" y="1601"/>
                </a:lnTo>
                <a:lnTo>
                  <a:pt x="622" y="1607"/>
                </a:lnTo>
                <a:lnTo>
                  <a:pt x="624" y="1615"/>
                </a:lnTo>
                <a:lnTo>
                  <a:pt x="622" y="1621"/>
                </a:lnTo>
                <a:lnTo>
                  <a:pt x="622" y="1626"/>
                </a:lnTo>
                <a:lnTo>
                  <a:pt x="622" y="1630"/>
                </a:lnTo>
                <a:lnTo>
                  <a:pt x="624" y="1638"/>
                </a:lnTo>
                <a:lnTo>
                  <a:pt x="624" y="1642"/>
                </a:lnTo>
                <a:lnTo>
                  <a:pt x="626" y="1647"/>
                </a:lnTo>
                <a:lnTo>
                  <a:pt x="632" y="1655"/>
                </a:lnTo>
                <a:lnTo>
                  <a:pt x="632" y="1657"/>
                </a:lnTo>
                <a:lnTo>
                  <a:pt x="634" y="1663"/>
                </a:lnTo>
                <a:lnTo>
                  <a:pt x="639" y="1674"/>
                </a:lnTo>
                <a:lnTo>
                  <a:pt x="645" y="1678"/>
                </a:lnTo>
                <a:lnTo>
                  <a:pt x="649" y="1682"/>
                </a:lnTo>
                <a:lnTo>
                  <a:pt x="651" y="1684"/>
                </a:lnTo>
                <a:lnTo>
                  <a:pt x="657" y="1689"/>
                </a:lnTo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87" name="Freeform 497"/>
          <p:cNvSpPr>
            <a:spLocks/>
          </p:cNvSpPr>
          <p:nvPr/>
        </p:nvSpPr>
        <p:spPr bwMode="auto">
          <a:xfrm>
            <a:off x="5594351" y="2333842"/>
            <a:ext cx="600075" cy="1083830"/>
          </a:xfrm>
          <a:custGeom>
            <a:avLst/>
            <a:gdLst>
              <a:gd name="T0" fmla="*/ 2147483647 w 547"/>
              <a:gd name="T1" fmla="*/ 2147483647 h 751"/>
              <a:gd name="T2" fmla="*/ 2147483647 w 547"/>
              <a:gd name="T3" fmla="*/ 2147483647 h 751"/>
              <a:gd name="T4" fmla="*/ 2147483647 w 547"/>
              <a:gd name="T5" fmla="*/ 2147483647 h 751"/>
              <a:gd name="T6" fmla="*/ 2147483647 w 547"/>
              <a:gd name="T7" fmla="*/ 2147483647 h 751"/>
              <a:gd name="T8" fmla="*/ 2147483647 w 547"/>
              <a:gd name="T9" fmla="*/ 2147483647 h 751"/>
              <a:gd name="T10" fmla="*/ 2147483647 w 547"/>
              <a:gd name="T11" fmla="*/ 2147483647 h 751"/>
              <a:gd name="T12" fmla="*/ 2147483647 w 547"/>
              <a:gd name="T13" fmla="*/ 2147483647 h 751"/>
              <a:gd name="T14" fmla="*/ 2147483647 w 547"/>
              <a:gd name="T15" fmla="*/ 2147483647 h 751"/>
              <a:gd name="T16" fmla="*/ 2147483647 w 547"/>
              <a:gd name="T17" fmla="*/ 2147483647 h 751"/>
              <a:gd name="T18" fmla="*/ 2147483647 w 547"/>
              <a:gd name="T19" fmla="*/ 2147483647 h 751"/>
              <a:gd name="T20" fmla="*/ 2147483647 w 547"/>
              <a:gd name="T21" fmla="*/ 2147483647 h 751"/>
              <a:gd name="T22" fmla="*/ 2147483647 w 547"/>
              <a:gd name="T23" fmla="*/ 2147483647 h 751"/>
              <a:gd name="T24" fmla="*/ 2147483647 w 547"/>
              <a:gd name="T25" fmla="*/ 2147483647 h 751"/>
              <a:gd name="T26" fmla="*/ 2147483647 w 547"/>
              <a:gd name="T27" fmla="*/ 2147483647 h 751"/>
              <a:gd name="T28" fmla="*/ 2147483647 w 547"/>
              <a:gd name="T29" fmla="*/ 2147483647 h 751"/>
              <a:gd name="T30" fmla="*/ 2147483647 w 547"/>
              <a:gd name="T31" fmla="*/ 2147483647 h 751"/>
              <a:gd name="T32" fmla="*/ 2147483647 w 547"/>
              <a:gd name="T33" fmla="*/ 2147483647 h 751"/>
              <a:gd name="T34" fmla="*/ 2147483647 w 547"/>
              <a:gd name="T35" fmla="*/ 2147483647 h 751"/>
              <a:gd name="T36" fmla="*/ 2147483647 w 547"/>
              <a:gd name="T37" fmla="*/ 2147483647 h 751"/>
              <a:gd name="T38" fmla="*/ 2147483647 w 547"/>
              <a:gd name="T39" fmla="*/ 2147483647 h 751"/>
              <a:gd name="T40" fmla="*/ 2147483647 w 547"/>
              <a:gd name="T41" fmla="*/ 2147483647 h 751"/>
              <a:gd name="T42" fmla="*/ 2147483647 w 547"/>
              <a:gd name="T43" fmla="*/ 2147483647 h 751"/>
              <a:gd name="T44" fmla="*/ 2147483647 w 547"/>
              <a:gd name="T45" fmla="*/ 2147483647 h 751"/>
              <a:gd name="T46" fmla="*/ 2147483647 w 547"/>
              <a:gd name="T47" fmla="*/ 2147483647 h 751"/>
              <a:gd name="T48" fmla="*/ 2147483647 w 547"/>
              <a:gd name="T49" fmla="*/ 2147483647 h 751"/>
              <a:gd name="T50" fmla="*/ 2147483647 w 547"/>
              <a:gd name="T51" fmla="*/ 2147483647 h 751"/>
              <a:gd name="T52" fmla="*/ 2147483647 w 547"/>
              <a:gd name="T53" fmla="*/ 2147483647 h 751"/>
              <a:gd name="T54" fmla="*/ 2147483647 w 547"/>
              <a:gd name="T55" fmla="*/ 2147483647 h 751"/>
              <a:gd name="T56" fmla="*/ 2147483647 w 547"/>
              <a:gd name="T57" fmla="*/ 2147483647 h 751"/>
              <a:gd name="T58" fmla="*/ 2147483647 w 547"/>
              <a:gd name="T59" fmla="*/ 2147483647 h 751"/>
              <a:gd name="T60" fmla="*/ 2147483647 w 547"/>
              <a:gd name="T61" fmla="*/ 2147483647 h 751"/>
              <a:gd name="T62" fmla="*/ 2147483647 w 547"/>
              <a:gd name="T63" fmla="*/ 2147483647 h 751"/>
              <a:gd name="T64" fmla="*/ 2147483647 w 547"/>
              <a:gd name="T65" fmla="*/ 2147483647 h 751"/>
              <a:gd name="T66" fmla="*/ 2147483647 w 547"/>
              <a:gd name="T67" fmla="*/ 2147483647 h 751"/>
              <a:gd name="T68" fmla="*/ 2147483647 w 547"/>
              <a:gd name="T69" fmla="*/ 2147483647 h 751"/>
              <a:gd name="T70" fmla="*/ 2147483647 w 547"/>
              <a:gd name="T71" fmla="*/ 2147483647 h 751"/>
              <a:gd name="T72" fmla="*/ 2147483647 w 547"/>
              <a:gd name="T73" fmla="*/ 2147483647 h 751"/>
              <a:gd name="T74" fmla="*/ 2147483647 w 547"/>
              <a:gd name="T75" fmla="*/ 2147483647 h 751"/>
              <a:gd name="T76" fmla="*/ 2147483647 w 547"/>
              <a:gd name="T77" fmla="*/ 2147483647 h 751"/>
              <a:gd name="T78" fmla="*/ 2147483647 w 547"/>
              <a:gd name="T79" fmla="*/ 2147483647 h 751"/>
              <a:gd name="T80" fmla="*/ 2147483647 w 547"/>
              <a:gd name="T81" fmla="*/ 2147483647 h 751"/>
              <a:gd name="T82" fmla="*/ 2147483647 w 547"/>
              <a:gd name="T83" fmla="*/ 2147483647 h 751"/>
              <a:gd name="T84" fmla="*/ 2147483647 w 547"/>
              <a:gd name="T85" fmla="*/ 2147483647 h 751"/>
              <a:gd name="T86" fmla="*/ 2147483647 w 547"/>
              <a:gd name="T87" fmla="*/ 2147483647 h 751"/>
              <a:gd name="T88" fmla="*/ 2147483647 w 547"/>
              <a:gd name="T89" fmla="*/ 2147483647 h 751"/>
              <a:gd name="T90" fmla="*/ 2147483647 w 547"/>
              <a:gd name="T91" fmla="*/ 2147483647 h 751"/>
              <a:gd name="T92" fmla="*/ 2147483647 w 547"/>
              <a:gd name="T93" fmla="*/ 2147483647 h 751"/>
              <a:gd name="T94" fmla="*/ 2147483647 w 547"/>
              <a:gd name="T95" fmla="*/ 2147483647 h 751"/>
              <a:gd name="T96" fmla="*/ 2147483647 w 547"/>
              <a:gd name="T97" fmla="*/ 2147483647 h 751"/>
              <a:gd name="T98" fmla="*/ 2147483647 w 547"/>
              <a:gd name="T99" fmla="*/ 2147483647 h 751"/>
              <a:gd name="T100" fmla="*/ 2147483647 w 547"/>
              <a:gd name="T101" fmla="*/ 2147483647 h 751"/>
              <a:gd name="T102" fmla="*/ 2147483647 w 547"/>
              <a:gd name="T103" fmla="*/ 2147483647 h 751"/>
              <a:gd name="T104" fmla="*/ 2147483647 w 547"/>
              <a:gd name="T105" fmla="*/ 2147483647 h 7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47"/>
              <a:gd name="T160" fmla="*/ 0 h 751"/>
              <a:gd name="T161" fmla="*/ 547 w 547"/>
              <a:gd name="T162" fmla="*/ 751 h 75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47" h="751">
                <a:moveTo>
                  <a:pt x="536" y="693"/>
                </a:moveTo>
                <a:lnTo>
                  <a:pt x="538" y="695"/>
                </a:lnTo>
                <a:lnTo>
                  <a:pt x="542" y="699"/>
                </a:lnTo>
                <a:lnTo>
                  <a:pt x="543" y="707"/>
                </a:lnTo>
                <a:lnTo>
                  <a:pt x="547" y="718"/>
                </a:lnTo>
                <a:lnTo>
                  <a:pt x="547" y="720"/>
                </a:lnTo>
                <a:lnTo>
                  <a:pt x="543" y="726"/>
                </a:lnTo>
                <a:lnTo>
                  <a:pt x="543" y="730"/>
                </a:lnTo>
                <a:lnTo>
                  <a:pt x="540" y="728"/>
                </a:lnTo>
                <a:lnTo>
                  <a:pt x="534" y="728"/>
                </a:lnTo>
                <a:lnTo>
                  <a:pt x="528" y="728"/>
                </a:lnTo>
                <a:lnTo>
                  <a:pt x="526" y="728"/>
                </a:lnTo>
                <a:lnTo>
                  <a:pt x="524" y="730"/>
                </a:lnTo>
                <a:lnTo>
                  <a:pt x="501" y="733"/>
                </a:lnTo>
                <a:lnTo>
                  <a:pt x="499" y="733"/>
                </a:lnTo>
                <a:lnTo>
                  <a:pt x="474" y="739"/>
                </a:lnTo>
                <a:lnTo>
                  <a:pt x="469" y="739"/>
                </a:lnTo>
                <a:lnTo>
                  <a:pt x="459" y="741"/>
                </a:lnTo>
                <a:lnTo>
                  <a:pt x="444" y="741"/>
                </a:lnTo>
                <a:lnTo>
                  <a:pt x="440" y="741"/>
                </a:lnTo>
                <a:lnTo>
                  <a:pt x="424" y="741"/>
                </a:lnTo>
                <a:lnTo>
                  <a:pt x="405" y="743"/>
                </a:lnTo>
                <a:lnTo>
                  <a:pt x="386" y="745"/>
                </a:lnTo>
                <a:lnTo>
                  <a:pt x="378" y="745"/>
                </a:lnTo>
                <a:lnTo>
                  <a:pt x="373" y="745"/>
                </a:lnTo>
                <a:lnTo>
                  <a:pt x="365" y="747"/>
                </a:lnTo>
                <a:lnTo>
                  <a:pt x="357" y="749"/>
                </a:lnTo>
                <a:lnTo>
                  <a:pt x="351" y="751"/>
                </a:lnTo>
                <a:lnTo>
                  <a:pt x="348" y="751"/>
                </a:lnTo>
                <a:lnTo>
                  <a:pt x="344" y="749"/>
                </a:lnTo>
                <a:lnTo>
                  <a:pt x="336" y="745"/>
                </a:lnTo>
                <a:lnTo>
                  <a:pt x="332" y="745"/>
                </a:lnTo>
                <a:lnTo>
                  <a:pt x="328" y="745"/>
                </a:lnTo>
                <a:lnTo>
                  <a:pt x="317" y="741"/>
                </a:lnTo>
                <a:lnTo>
                  <a:pt x="311" y="737"/>
                </a:lnTo>
                <a:lnTo>
                  <a:pt x="302" y="735"/>
                </a:lnTo>
                <a:lnTo>
                  <a:pt x="296" y="732"/>
                </a:lnTo>
                <a:lnTo>
                  <a:pt x="292" y="730"/>
                </a:lnTo>
                <a:lnTo>
                  <a:pt x="282" y="722"/>
                </a:lnTo>
                <a:lnTo>
                  <a:pt x="279" y="718"/>
                </a:lnTo>
                <a:lnTo>
                  <a:pt x="275" y="712"/>
                </a:lnTo>
                <a:lnTo>
                  <a:pt x="269" y="705"/>
                </a:lnTo>
                <a:lnTo>
                  <a:pt x="263" y="697"/>
                </a:lnTo>
                <a:lnTo>
                  <a:pt x="257" y="693"/>
                </a:lnTo>
                <a:lnTo>
                  <a:pt x="252" y="684"/>
                </a:lnTo>
                <a:lnTo>
                  <a:pt x="244" y="663"/>
                </a:lnTo>
                <a:lnTo>
                  <a:pt x="240" y="649"/>
                </a:lnTo>
                <a:lnTo>
                  <a:pt x="236" y="642"/>
                </a:lnTo>
                <a:lnTo>
                  <a:pt x="231" y="632"/>
                </a:lnTo>
                <a:lnTo>
                  <a:pt x="229" y="632"/>
                </a:lnTo>
                <a:lnTo>
                  <a:pt x="232" y="625"/>
                </a:lnTo>
                <a:lnTo>
                  <a:pt x="240" y="615"/>
                </a:lnTo>
                <a:lnTo>
                  <a:pt x="244" y="605"/>
                </a:lnTo>
                <a:lnTo>
                  <a:pt x="250" y="598"/>
                </a:lnTo>
                <a:lnTo>
                  <a:pt x="250" y="592"/>
                </a:lnTo>
                <a:lnTo>
                  <a:pt x="250" y="584"/>
                </a:lnTo>
                <a:lnTo>
                  <a:pt x="246" y="579"/>
                </a:lnTo>
                <a:lnTo>
                  <a:pt x="242" y="567"/>
                </a:lnTo>
                <a:lnTo>
                  <a:pt x="240" y="563"/>
                </a:lnTo>
                <a:lnTo>
                  <a:pt x="242" y="561"/>
                </a:lnTo>
                <a:lnTo>
                  <a:pt x="246" y="558"/>
                </a:lnTo>
                <a:lnTo>
                  <a:pt x="248" y="554"/>
                </a:lnTo>
                <a:lnTo>
                  <a:pt x="248" y="552"/>
                </a:lnTo>
                <a:lnTo>
                  <a:pt x="248" y="550"/>
                </a:lnTo>
                <a:lnTo>
                  <a:pt x="246" y="546"/>
                </a:lnTo>
                <a:lnTo>
                  <a:pt x="246" y="537"/>
                </a:lnTo>
                <a:lnTo>
                  <a:pt x="248" y="529"/>
                </a:lnTo>
                <a:lnTo>
                  <a:pt x="250" y="523"/>
                </a:lnTo>
                <a:lnTo>
                  <a:pt x="252" y="518"/>
                </a:lnTo>
                <a:lnTo>
                  <a:pt x="254" y="514"/>
                </a:lnTo>
                <a:lnTo>
                  <a:pt x="254" y="510"/>
                </a:lnTo>
                <a:lnTo>
                  <a:pt x="252" y="508"/>
                </a:lnTo>
                <a:lnTo>
                  <a:pt x="250" y="504"/>
                </a:lnTo>
                <a:lnTo>
                  <a:pt x="242" y="500"/>
                </a:lnTo>
                <a:lnTo>
                  <a:pt x="240" y="497"/>
                </a:lnTo>
                <a:lnTo>
                  <a:pt x="238" y="493"/>
                </a:lnTo>
                <a:lnTo>
                  <a:pt x="231" y="472"/>
                </a:lnTo>
                <a:lnTo>
                  <a:pt x="227" y="466"/>
                </a:lnTo>
                <a:lnTo>
                  <a:pt x="227" y="462"/>
                </a:lnTo>
                <a:lnTo>
                  <a:pt x="225" y="454"/>
                </a:lnTo>
                <a:lnTo>
                  <a:pt x="221" y="449"/>
                </a:lnTo>
                <a:lnTo>
                  <a:pt x="219" y="443"/>
                </a:lnTo>
                <a:lnTo>
                  <a:pt x="215" y="441"/>
                </a:lnTo>
                <a:lnTo>
                  <a:pt x="202" y="432"/>
                </a:lnTo>
                <a:lnTo>
                  <a:pt x="200" y="430"/>
                </a:lnTo>
                <a:lnTo>
                  <a:pt x="198" y="426"/>
                </a:lnTo>
                <a:lnTo>
                  <a:pt x="196" y="418"/>
                </a:lnTo>
                <a:lnTo>
                  <a:pt x="198" y="391"/>
                </a:lnTo>
                <a:lnTo>
                  <a:pt x="196" y="372"/>
                </a:lnTo>
                <a:lnTo>
                  <a:pt x="196" y="363"/>
                </a:lnTo>
                <a:lnTo>
                  <a:pt x="198" y="353"/>
                </a:lnTo>
                <a:lnTo>
                  <a:pt x="198" y="347"/>
                </a:lnTo>
                <a:lnTo>
                  <a:pt x="198" y="342"/>
                </a:lnTo>
                <a:lnTo>
                  <a:pt x="194" y="338"/>
                </a:lnTo>
                <a:lnTo>
                  <a:pt x="190" y="332"/>
                </a:lnTo>
                <a:lnTo>
                  <a:pt x="188" y="330"/>
                </a:lnTo>
                <a:lnTo>
                  <a:pt x="188" y="325"/>
                </a:lnTo>
                <a:lnTo>
                  <a:pt x="188" y="317"/>
                </a:lnTo>
                <a:lnTo>
                  <a:pt x="184" y="304"/>
                </a:lnTo>
                <a:lnTo>
                  <a:pt x="179" y="290"/>
                </a:lnTo>
                <a:lnTo>
                  <a:pt x="173" y="279"/>
                </a:lnTo>
                <a:lnTo>
                  <a:pt x="169" y="279"/>
                </a:lnTo>
                <a:lnTo>
                  <a:pt x="163" y="277"/>
                </a:lnTo>
                <a:lnTo>
                  <a:pt x="152" y="275"/>
                </a:lnTo>
                <a:lnTo>
                  <a:pt x="144" y="275"/>
                </a:lnTo>
                <a:lnTo>
                  <a:pt x="135" y="269"/>
                </a:lnTo>
                <a:lnTo>
                  <a:pt x="129" y="263"/>
                </a:lnTo>
                <a:lnTo>
                  <a:pt x="125" y="260"/>
                </a:lnTo>
                <a:lnTo>
                  <a:pt x="112" y="250"/>
                </a:lnTo>
                <a:lnTo>
                  <a:pt x="104" y="246"/>
                </a:lnTo>
                <a:lnTo>
                  <a:pt x="102" y="244"/>
                </a:lnTo>
                <a:lnTo>
                  <a:pt x="96" y="229"/>
                </a:lnTo>
                <a:lnTo>
                  <a:pt x="94" y="225"/>
                </a:lnTo>
                <a:lnTo>
                  <a:pt x="92" y="223"/>
                </a:lnTo>
                <a:lnTo>
                  <a:pt x="90" y="219"/>
                </a:lnTo>
                <a:lnTo>
                  <a:pt x="83" y="216"/>
                </a:lnTo>
                <a:lnTo>
                  <a:pt x="83" y="204"/>
                </a:lnTo>
                <a:lnTo>
                  <a:pt x="85" y="197"/>
                </a:lnTo>
                <a:lnTo>
                  <a:pt x="90" y="189"/>
                </a:lnTo>
                <a:lnTo>
                  <a:pt x="92" y="185"/>
                </a:lnTo>
                <a:lnTo>
                  <a:pt x="88" y="179"/>
                </a:lnTo>
                <a:lnTo>
                  <a:pt x="88" y="170"/>
                </a:lnTo>
                <a:lnTo>
                  <a:pt x="83" y="164"/>
                </a:lnTo>
                <a:lnTo>
                  <a:pt x="83" y="158"/>
                </a:lnTo>
                <a:lnTo>
                  <a:pt x="79" y="147"/>
                </a:lnTo>
                <a:lnTo>
                  <a:pt x="79" y="145"/>
                </a:lnTo>
                <a:lnTo>
                  <a:pt x="75" y="145"/>
                </a:lnTo>
                <a:lnTo>
                  <a:pt x="69" y="145"/>
                </a:lnTo>
                <a:lnTo>
                  <a:pt x="65" y="141"/>
                </a:lnTo>
                <a:lnTo>
                  <a:pt x="62" y="137"/>
                </a:lnTo>
                <a:lnTo>
                  <a:pt x="60" y="139"/>
                </a:lnTo>
                <a:lnTo>
                  <a:pt x="56" y="137"/>
                </a:lnTo>
                <a:lnTo>
                  <a:pt x="50" y="132"/>
                </a:lnTo>
                <a:lnTo>
                  <a:pt x="46" y="130"/>
                </a:lnTo>
                <a:lnTo>
                  <a:pt x="42" y="130"/>
                </a:lnTo>
                <a:lnTo>
                  <a:pt x="42" y="124"/>
                </a:lnTo>
                <a:lnTo>
                  <a:pt x="37" y="114"/>
                </a:lnTo>
                <a:lnTo>
                  <a:pt x="33" y="109"/>
                </a:lnTo>
                <a:lnTo>
                  <a:pt x="29" y="105"/>
                </a:lnTo>
                <a:lnTo>
                  <a:pt x="23" y="101"/>
                </a:lnTo>
                <a:lnTo>
                  <a:pt x="19" y="93"/>
                </a:lnTo>
                <a:lnTo>
                  <a:pt x="14" y="86"/>
                </a:lnTo>
                <a:lnTo>
                  <a:pt x="12" y="82"/>
                </a:lnTo>
                <a:lnTo>
                  <a:pt x="8" y="80"/>
                </a:lnTo>
                <a:lnTo>
                  <a:pt x="6" y="78"/>
                </a:lnTo>
                <a:lnTo>
                  <a:pt x="8" y="74"/>
                </a:lnTo>
                <a:lnTo>
                  <a:pt x="14" y="70"/>
                </a:lnTo>
                <a:lnTo>
                  <a:pt x="16" y="69"/>
                </a:lnTo>
                <a:lnTo>
                  <a:pt x="16" y="67"/>
                </a:lnTo>
                <a:lnTo>
                  <a:pt x="14" y="63"/>
                </a:lnTo>
                <a:lnTo>
                  <a:pt x="16" y="51"/>
                </a:lnTo>
                <a:lnTo>
                  <a:pt x="16" y="49"/>
                </a:lnTo>
                <a:lnTo>
                  <a:pt x="14" y="46"/>
                </a:lnTo>
                <a:lnTo>
                  <a:pt x="14" y="44"/>
                </a:lnTo>
                <a:lnTo>
                  <a:pt x="14" y="42"/>
                </a:lnTo>
                <a:lnTo>
                  <a:pt x="14" y="38"/>
                </a:lnTo>
                <a:lnTo>
                  <a:pt x="12" y="32"/>
                </a:lnTo>
                <a:lnTo>
                  <a:pt x="4" y="19"/>
                </a:lnTo>
                <a:lnTo>
                  <a:pt x="4" y="17"/>
                </a:lnTo>
                <a:lnTo>
                  <a:pt x="2" y="7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88" name="Freeform 498"/>
          <p:cNvSpPr>
            <a:spLocks/>
          </p:cNvSpPr>
          <p:nvPr/>
        </p:nvSpPr>
        <p:spPr bwMode="auto">
          <a:xfrm>
            <a:off x="5653088" y="3966731"/>
            <a:ext cx="247650" cy="308841"/>
          </a:xfrm>
          <a:custGeom>
            <a:avLst/>
            <a:gdLst>
              <a:gd name="T0" fmla="*/ 2147483647 w 225"/>
              <a:gd name="T1" fmla="*/ 2147483647 h 214"/>
              <a:gd name="T2" fmla="*/ 2147483647 w 225"/>
              <a:gd name="T3" fmla="*/ 2147483647 h 214"/>
              <a:gd name="T4" fmla="*/ 2147483647 w 225"/>
              <a:gd name="T5" fmla="*/ 2147483647 h 214"/>
              <a:gd name="T6" fmla="*/ 2147483647 w 225"/>
              <a:gd name="T7" fmla="*/ 2147483647 h 214"/>
              <a:gd name="T8" fmla="*/ 2147483647 w 225"/>
              <a:gd name="T9" fmla="*/ 2147483647 h 214"/>
              <a:gd name="T10" fmla="*/ 2147483647 w 225"/>
              <a:gd name="T11" fmla="*/ 2147483647 h 214"/>
              <a:gd name="T12" fmla="*/ 2147483647 w 225"/>
              <a:gd name="T13" fmla="*/ 2147483647 h 214"/>
              <a:gd name="T14" fmla="*/ 2147483647 w 225"/>
              <a:gd name="T15" fmla="*/ 2147483647 h 214"/>
              <a:gd name="T16" fmla="*/ 2147483647 w 225"/>
              <a:gd name="T17" fmla="*/ 2147483647 h 214"/>
              <a:gd name="T18" fmla="*/ 2147483647 w 225"/>
              <a:gd name="T19" fmla="*/ 2147483647 h 214"/>
              <a:gd name="T20" fmla="*/ 2147483647 w 225"/>
              <a:gd name="T21" fmla="*/ 2147483647 h 214"/>
              <a:gd name="T22" fmla="*/ 2147483647 w 225"/>
              <a:gd name="T23" fmla="*/ 2147483647 h 214"/>
              <a:gd name="T24" fmla="*/ 2147483647 w 225"/>
              <a:gd name="T25" fmla="*/ 2147483647 h 214"/>
              <a:gd name="T26" fmla="*/ 2147483647 w 225"/>
              <a:gd name="T27" fmla="*/ 2147483647 h 214"/>
              <a:gd name="T28" fmla="*/ 2147483647 w 225"/>
              <a:gd name="T29" fmla="*/ 2147483647 h 214"/>
              <a:gd name="T30" fmla="*/ 2147483647 w 225"/>
              <a:gd name="T31" fmla="*/ 2147483647 h 214"/>
              <a:gd name="T32" fmla="*/ 2147483647 w 225"/>
              <a:gd name="T33" fmla="*/ 2147483647 h 214"/>
              <a:gd name="T34" fmla="*/ 2147483647 w 225"/>
              <a:gd name="T35" fmla="*/ 2147483647 h 214"/>
              <a:gd name="T36" fmla="*/ 2147483647 w 225"/>
              <a:gd name="T37" fmla="*/ 2147483647 h 214"/>
              <a:gd name="T38" fmla="*/ 2147483647 w 225"/>
              <a:gd name="T39" fmla="*/ 2147483647 h 214"/>
              <a:gd name="T40" fmla="*/ 2147483647 w 225"/>
              <a:gd name="T41" fmla="*/ 2147483647 h 214"/>
              <a:gd name="T42" fmla="*/ 2147483647 w 225"/>
              <a:gd name="T43" fmla="*/ 2147483647 h 214"/>
              <a:gd name="T44" fmla="*/ 2147483647 w 225"/>
              <a:gd name="T45" fmla="*/ 2147483647 h 214"/>
              <a:gd name="T46" fmla="*/ 2147483647 w 225"/>
              <a:gd name="T47" fmla="*/ 2147483647 h 214"/>
              <a:gd name="T48" fmla="*/ 2147483647 w 225"/>
              <a:gd name="T49" fmla="*/ 2147483647 h 214"/>
              <a:gd name="T50" fmla="*/ 2147483647 w 225"/>
              <a:gd name="T51" fmla="*/ 2147483647 h 214"/>
              <a:gd name="T52" fmla="*/ 2147483647 w 225"/>
              <a:gd name="T53" fmla="*/ 2147483647 h 214"/>
              <a:gd name="T54" fmla="*/ 2147483647 w 225"/>
              <a:gd name="T55" fmla="*/ 2147483647 h 214"/>
              <a:gd name="T56" fmla="*/ 2147483647 w 225"/>
              <a:gd name="T57" fmla="*/ 2147483647 h 214"/>
              <a:gd name="T58" fmla="*/ 2147483647 w 225"/>
              <a:gd name="T59" fmla="*/ 2147483647 h 214"/>
              <a:gd name="T60" fmla="*/ 2147483647 w 225"/>
              <a:gd name="T61" fmla="*/ 2147483647 h 214"/>
              <a:gd name="T62" fmla="*/ 2147483647 w 225"/>
              <a:gd name="T63" fmla="*/ 2147483647 h 214"/>
              <a:gd name="T64" fmla="*/ 2147483647 w 225"/>
              <a:gd name="T65" fmla="*/ 2147483647 h 214"/>
              <a:gd name="T66" fmla="*/ 2147483647 w 225"/>
              <a:gd name="T67" fmla="*/ 2147483647 h 214"/>
              <a:gd name="T68" fmla="*/ 2147483647 w 225"/>
              <a:gd name="T69" fmla="*/ 2147483647 h 214"/>
              <a:gd name="T70" fmla="*/ 2147483647 w 225"/>
              <a:gd name="T71" fmla="*/ 2147483647 h 214"/>
              <a:gd name="T72" fmla="*/ 2147483647 w 225"/>
              <a:gd name="T73" fmla="*/ 2147483647 h 214"/>
              <a:gd name="T74" fmla="*/ 2147483647 w 225"/>
              <a:gd name="T75" fmla="*/ 2147483647 h 214"/>
              <a:gd name="T76" fmla="*/ 2147483647 w 225"/>
              <a:gd name="T77" fmla="*/ 2147483647 h 214"/>
              <a:gd name="T78" fmla="*/ 2147483647 w 225"/>
              <a:gd name="T79" fmla="*/ 2147483647 h 214"/>
              <a:gd name="T80" fmla="*/ 2147483647 w 225"/>
              <a:gd name="T81" fmla="*/ 2147483647 h 214"/>
              <a:gd name="T82" fmla="*/ 2147483647 w 225"/>
              <a:gd name="T83" fmla="*/ 2147483647 h 214"/>
              <a:gd name="T84" fmla="*/ 2147483647 w 225"/>
              <a:gd name="T85" fmla="*/ 2147483647 h 214"/>
              <a:gd name="T86" fmla="*/ 2147483647 w 225"/>
              <a:gd name="T87" fmla="*/ 2147483647 h 214"/>
              <a:gd name="T88" fmla="*/ 2147483647 w 225"/>
              <a:gd name="T89" fmla="*/ 2147483647 h 214"/>
              <a:gd name="T90" fmla="*/ 2147483647 w 225"/>
              <a:gd name="T91" fmla="*/ 2147483647 h 214"/>
              <a:gd name="T92" fmla="*/ 2147483647 w 225"/>
              <a:gd name="T93" fmla="*/ 2147483647 h 214"/>
              <a:gd name="T94" fmla="*/ 2147483647 w 225"/>
              <a:gd name="T95" fmla="*/ 2147483647 h 214"/>
              <a:gd name="T96" fmla="*/ 0 w 225"/>
              <a:gd name="T97" fmla="*/ 2147483647 h 214"/>
              <a:gd name="T98" fmla="*/ 0 w 225"/>
              <a:gd name="T99" fmla="*/ 2147483647 h 214"/>
              <a:gd name="T100" fmla="*/ 2147483647 w 225"/>
              <a:gd name="T101" fmla="*/ 2147483647 h 214"/>
              <a:gd name="T102" fmla="*/ 2147483647 w 225"/>
              <a:gd name="T103" fmla="*/ 2147483647 h 214"/>
              <a:gd name="T104" fmla="*/ 2147483647 w 225"/>
              <a:gd name="T105" fmla="*/ 2147483647 h 214"/>
              <a:gd name="T106" fmla="*/ 2147483647 w 225"/>
              <a:gd name="T107" fmla="*/ 2147483647 h 21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25"/>
              <a:gd name="T163" fmla="*/ 0 h 214"/>
              <a:gd name="T164" fmla="*/ 225 w 225"/>
              <a:gd name="T165" fmla="*/ 214 h 21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25" h="214">
                <a:moveTo>
                  <a:pt x="31" y="101"/>
                </a:moveTo>
                <a:lnTo>
                  <a:pt x="33" y="99"/>
                </a:lnTo>
                <a:lnTo>
                  <a:pt x="33" y="97"/>
                </a:lnTo>
                <a:lnTo>
                  <a:pt x="34" y="89"/>
                </a:lnTo>
                <a:lnTo>
                  <a:pt x="36" y="87"/>
                </a:lnTo>
                <a:lnTo>
                  <a:pt x="38" y="87"/>
                </a:lnTo>
                <a:lnTo>
                  <a:pt x="44" y="80"/>
                </a:lnTo>
                <a:lnTo>
                  <a:pt x="46" y="80"/>
                </a:lnTo>
                <a:lnTo>
                  <a:pt x="48" y="78"/>
                </a:lnTo>
                <a:lnTo>
                  <a:pt x="52" y="78"/>
                </a:lnTo>
                <a:lnTo>
                  <a:pt x="54" y="76"/>
                </a:lnTo>
                <a:lnTo>
                  <a:pt x="58" y="76"/>
                </a:lnTo>
                <a:lnTo>
                  <a:pt x="61" y="74"/>
                </a:lnTo>
                <a:lnTo>
                  <a:pt x="63" y="74"/>
                </a:lnTo>
                <a:lnTo>
                  <a:pt x="63" y="72"/>
                </a:lnTo>
                <a:lnTo>
                  <a:pt x="65" y="68"/>
                </a:lnTo>
                <a:lnTo>
                  <a:pt x="63" y="66"/>
                </a:lnTo>
                <a:lnTo>
                  <a:pt x="61" y="61"/>
                </a:lnTo>
                <a:lnTo>
                  <a:pt x="61" y="59"/>
                </a:lnTo>
                <a:lnTo>
                  <a:pt x="63" y="55"/>
                </a:lnTo>
                <a:lnTo>
                  <a:pt x="65" y="49"/>
                </a:lnTo>
                <a:lnTo>
                  <a:pt x="67" y="45"/>
                </a:lnTo>
                <a:lnTo>
                  <a:pt x="69" y="43"/>
                </a:lnTo>
                <a:lnTo>
                  <a:pt x="69" y="42"/>
                </a:lnTo>
                <a:lnTo>
                  <a:pt x="79" y="38"/>
                </a:lnTo>
                <a:lnTo>
                  <a:pt x="84" y="38"/>
                </a:lnTo>
                <a:lnTo>
                  <a:pt x="88" y="36"/>
                </a:lnTo>
                <a:lnTo>
                  <a:pt x="92" y="36"/>
                </a:lnTo>
                <a:lnTo>
                  <a:pt x="96" y="34"/>
                </a:lnTo>
                <a:lnTo>
                  <a:pt x="98" y="32"/>
                </a:lnTo>
                <a:lnTo>
                  <a:pt x="104" y="34"/>
                </a:lnTo>
                <a:lnTo>
                  <a:pt x="109" y="34"/>
                </a:lnTo>
                <a:lnTo>
                  <a:pt x="117" y="36"/>
                </a:lnTo>
                <a:lnTo>
                  <a:pt x="123" y="36"/>
                </a:lnTo>
                <a:lnTo>
                  <a:pt x="132" y="38"/>
                </a:lnTo>
                <a:lnTo>
                  <a:pt x="138" y="38"/>
                </a:lnTo>
                <a:lnTo>
                  <a:pt x="140" y="40"/>
                </a:lnTo>
                <a:lnTo>
                  <a:pt x="142" y="38"/>
                </a:lnTo>
                <a:lnTo>
                  <a:pt x="144" y="36"/>
                </a:lnTo>
                <a:lnTo>
                  <a:pt x="144" y="34"/>
                </a:lnTo>
                <a:lnTo>
                  <a:pt x="144" y="30"/>
                </a:lnTo>
                <a:lnTo>
                  <a:pt x="146" y="28"/>
                </a:lnTo>
                <a:lnTo>
                  <a:pt x="146" y="24"/>
                </a:lnTo>
                <a:lnTo>
                  <a:pt x="142" y="21"/>
                </a:lnTo>
                <a:lnTo>
                  <a:pt x="140" y="19"/>
                </a:lnTo>
                <a:lnTo>
                  <a:pt x="146" y="11"/>
                </a:lnTo>
                <a:lnTo>
                  <a:pt x="150" y="3"/>
                </a:lnTo>
                <a:lnTo>
                  <a:pt x="152" y="0"/>
                </a:lnTo>
                <a:lnTo>
                  <a:pt x="153" y="3"/>
                </a:lnTo>
                <a:lnTo>
                  <a:pt x="159" y="13"/>
                </a:lnTo>
                <a:lnTo>
                  <a:pt x="163" y="17"/>
                </a:lnTo>
                <a:lnTo>
                  <a:pt x="167" y="21"/>
                </a:lnTo>
                <a:lnTo>
                  <a:pt x="173" y="26"/>
                </a:lnTo>
                <a:lnTo>
                  <a:pt x="177" y="28"/>
                </a:lnTo>
                <a:lnTo>
                  <a:pt x="178" y="28"/>
                </a:lnTo>
                <a:lnTo>
                  <a:pt x="180" y="28"/>
                </a:lnTo>
                <a:lnTo>
                  <a:pt x="182" y="30"/>
                </a:lnTo>
                <a:lnTo>
                  <a:pt x="184" y="32"/>
                </a:lnTo>
                <a:lnTo>
                  <a:pt x="184" y="38"/>
                </a:lnTo>
                <a:lnTo>
                  <a:pt x="186" y="42"/>
                </a:lnTo>
                <a:lnTo>
                  <a:pt x="190" y="47"/>
                </a:lnTo>
                <a:lnTo>
                  <a:pt x="194" y="53"/>
                </a:lnTo>
                <a:lnTo>
                  <a:pt x="196" y="55"/>
                </a:lnTo>
                <a:lnTo>
                  <a:pt x="198" y="57"/>
                </a:lnTo>
                <a:lnTo>
                  <a:pt x="201" y="61"/>
                </a:lnTo>
                <a:lnTo>
                  <a:pt x="209" y="66"/>
                </a:lnTo>
                <a:lnTo>
                  <a:pt x="213" y="80"/>
                </a:lnTo>
                <a:lnTo>
                  <a:pt x="213" y="82"/>
                </a:lnTo>
                <a:lnTo>
                  <a:pt x="215" y="86"/>
                </a:lnTo>
                <a:lnTo>
                  <a:pt x="217" y="87"/>
                </a:lnTo>
                <a:lnTo>
                  <a:pt x="221" y="91"/>
                </a:lnTo>
                <a:lnTo>
                  <a:pt x="223" y="91"/>
                </a:lnTo>
                <a:lnTo>
                  <a:pt x="223" y="93"/>
                </a:lnTo>
                <a:lnTo>
                  <a:pt x="225" y="97"/>
                </a:lnTo>
                <a:lnTo>
                  <a:pt x="225" y="99"/>
                </a:lnTo>
                <a:lnTo>
                  <a:pt x="221" y="103"/>
                </a:lnTo>
                <a:lnTo>
                  <a:pt x="217" y="108"/>
                </a:lnTo>
                <a:lnTo>
                  <a:pt x="213" y="114"/>
                </a:lnTo>
                <a:lnTo>
                  <a:pt x="211" y="116"/>
                </a:lnTo>
                <a:lnTo>
                  <a:pt x="207" y="120"/>
                </a:lnTo>
                <a:lnTo>
                  <a:pt x="205" y="120"/>
                </a:lnTo>
                <a:lnTo>
                  <a:pt x="205" y="122"/>
                </a:lnTo>
                <a:lnTo>
                  <a:pt x="205" y="124"/>
                </a:lnTo>
                <a:lnTo>
                  <a:pt x="205" y="129"/>
                </a:lnTo>
                <a:lnTo>
                  <a:pt x="203" y="135"/>
                </a:lnTo>
                <a:lnTo>
                  <a:pt x="201" y="145"/>
                </a:lnTo>
                <a:lnTo>
                  <a:pt x="200" y="150"/>
                </a:lnTo>
                <a:lnTo>
                  <a:pt x="196" y="154"/>
                </a:lnTo>
                <a:lnTo>
                  <a:pt x="194" y="154"/>
                </a:lnTo>
                <a:lnTo>
                  <a:pt x="192" y="156"/>
                </a:lnTo>
                <a:lnTo>
                  <a:pt x="188" y="158"/>
                </a:lnTo>
                <a:lnTo>
                  <a:pt x="186" y="158"/>
                </a:lnTo>
                <a:lnTo>
                  <a:pt x="184" y="158"/>
                </a:lnTo>
                <a:lnTo>
                  <a:pt x="182" y="160"/>
                </a:lnTo>
                <a:lnTo>
                  <a:pt x="182" y="164"/>
                </a:lnTo>
                <a:lnTo>
                  <a:pt x="180" y="170"/>
                </a:lnTo>
                <a:lnTo>
                  <a:pt x="178" y="173"/>
                </a:lnTo>
                <a:lnTo>
                  <a:pt x="173" y="179"/>
                </a:lnTo>
                <a:lnTo>
                  <a:pt x="169" y="181"/>
                </a:lnTo>
                <a:lnTo>
                  <a:pt x="167" y="181"/>
                </a:lnTo>
                <a:lnTo>
                  <a:pt x="163" y="181"/>
                </a:lnTo>
                <a:lnTo>
                  <a:pt x="161" y="181"/>
                </a:lnTo>
                <a:lnTo>
                  <a:pt x="159" y="181"/>
                </a:lnTo>
                <a:lnTo>
                  <a:pt x="157" y="185"/>
                </a:lnTo>
                <a:lnTo>
                  <a:pt x="155" y="187"/>
                </a:lnTo>
                <a:lnTo>
                  <a:pt x="155" y="189"/>
                </a:lnTo>
                <a:lnTo>
                  <a:pt x="155" y="194"/>
                </a:lnTo>
                <a:lnTo>
                  <a:pt x="155" y="196"/>
                </a:lnTo>
                <a:lnTo>
                  <a:pt x="157" y="198"/>
                </a:lnTo>
                <a:lnTo>
                  <a:pt x="159" y="202"/>
                </a:lnTo>
                <a:lnTo>
                  <a:pt x="161" y="206"/>
                </a:lnTo>
                <a:lnTo>
                  <a:pt x="163" y="210"/>
                </a:lnTo>
                <a:lnTo>
                  <a:pt x="163" y="214"/>
                </a:lnTo>
                <a:lnTo>
                  <a:pt x="161" y="214"/>
                </a:lnTo>
                <a:lnTo>
                  <a:pt x="155" y="214"/>
                </a:lnTo>
                <a:lnTo>
                  <a:pt x="153" y="212"/>
                </a:lnTo>
                <a:lnTo>
                  <a:pt x="150" y="210"/>
                </a:lnTo>
                <a:lnTo>
                  <a:pt x="148" y="212"/>
                </a:lnTo>
                <a:lnTo>
                  <a:pt x="146" y="212"/>
                </a:lnTo>
                <a:lnTo>
                  <a:pt x="144" y="212"/>
                </a:lnTo>
                <a:lnTo>
                  <a:pt x="140" y="210"/>
                </a:lnTo>
                <a:lnTo>
                  <a:pt x="138" y="208"/>
                </a:lnTo>
                <a:lnTo>
                  <a:pt x="136" y="208"/>
                </a:lnTo>
                <a:lnTo>
                  <a:pt x="134" y="206"/>
                </a:lnTo>
                <a:lnTo>
                  <a:pt x="117" y="206"/>
                </a:lnTo>
                <a:lnTo>
                  <a:pt x="111" y="204"/>
                </a:lnTo>
                <a:lnTo>
                  <a:pt x="105" y="202"/>
                </a:lnTo>
                <a:lnTo>
                  <a:pt x="102" y="202"/>
                </a:lnTo>
                <a:lnTo>
                  <a:pt x="98" y="202"/>
                </a:lnTo>
                <a:lnTo>
                  <a:pt x="98" y="200"/>
                </a:lnTo>
                <a:lnTo>
                  <a:pt x="96" y="198"/>
                </a:lnTo>
                <a:lnTo>
                  <a:pt x="94" y="196"/>
                </a:lnTo>
                <a:lnTo>
                  <a:pt x="92" y="194"/>
                </a:lnTo>
                <a:lnTo>
                  <a:pt x="88" y="194"/>
                </a:lnTo>
                <a:lnTo>
                  <a:pt x="86" y="194"/>
                </a:lnTo>
                <a:lnTo>
                  <a:pt x="84" y="193"/>
                </a:lnTo>
                <a:lnTo>
                  <a:pt x="81" y="191"/>
                </a:lnTo>
                <a:lnTo>
                  <a:pt x="79" y="189"/>
                </a:lnTo>
                <a:lnTo>
                  <a:pt x="71" y="185"/>
                </a:lnTo>
                <a:lnTo>
                  <a:pt x="69" y="185"/>
                </a:lnTo>
                <a:lnTo>
                  <a:pt x="67" y="185"/>
                </a:lnTo>
                <a:lnTo>
                  <a:pt x="67" y="183"/>
                </a:lnTo>
                <a:lnTo>
                  <a:pt x="65" y="183"/>
                </a:lnTo>
                <a:lnTo>
                  <a:pt x="61" y="181"/>
                </a:lnTo>
                <a:lnTo>
                  <a:pt x="52" y="179"/>
                </a:lnTo>
                <a:lnTo>
                  <a:pt x="48" y="177"/>
                </a:lnTo>
                <a:lnTo>
                  <a:pt x="46" y="175"/>
                </a:lnTo>
                <a:lnTo>
                  <a:pt x="40" y="173"/>
                </a:lnTo>
                <a:lnTo>
                  <a:pt x="38" y="173"/>
                </a:lnTo>
                <a:lnTo>
                  <a:pt x="34" y="172"/>
                </a:lnTo>
                <a:lnTo>
                  <a:pt x="33" y="172"/>
                </a:lnTo>
                <a:lnTo>
                  <a:pt x="29" y="172"/>
                </a:lnTo>
                <a:lnTo>
                  <a:pt x="27" y="170"/>
                </a:lnTo>
                <a:lnTo>
                  <a:pt x="25" y="168"/>
                </a:lnTo>
                <a:lnTo>
                  <a:pt x="25" y="170"/>
                </a:lnTo>
                <a:lnTo>
                  <a:pt x="21" y="168"/>
                </a:lnTo>
                <a:lnTo>
                  <a:pt x="19" y="166"/>
                </a:lnTo>
                <a:lnTo>
                  <a:pt x="19" y="164"/>
                </a:lnTo>
                <a:lnTo>
                  <a:pt x="17" y="164"/>
                </a:lnTo>
                <a:lnTo>
                  <a:pt x="13" y="162"/>
                </a:lnTo>
                <a:lnTo>
                  <a:pt x="10" y="160"/>
                </a:lnTo>
                <a:lnTo>
                  <a:pt x="8" y="158"/>
                </a:lnTo>
                <a:lnTo>
                  <a:pt x="6" y="158"/>
                </a:lnTo>
                <a:lnTo>
                  <a:pt x="6" y="154"/>
                </a:lnTo>
                <a:lnTo>
                  <a:pt x="4" y="150"/>
                </a:lnTo>
                <a:lnTo>
                  <a:pt x="2" y="149"/>
                </a:lnTo>
                <a:lnTo>
                  <a:pt x="0" y="149"/>
                </a:lnTo>
                <a:lnTo>
                  <a:pt x="0" y="147"/>
                </a:lnTo>
                <a:lnTo>
                  <a:pt x="0" y="145"/>
                </a:lnTo>
                <a:lnTo>
                  <a:pt x="2" y="141"/>
                </a:lnTo>
                <a:lnTo>
                  <a:pt x="4" y="139"/>
                </a:lnTo>
                <a:lnTo>
                  <a:pt x="6" y="137"/>
                </a:lnTo>
                <a:lnTo>
                  <a:pt x="8" y="137"/>
                </a:lnTo>
                <a:lnTo>
                  <a:pt x="11" y="131"/>
                </a:lnTo>
                <a:lnTo>
                  <a:pt x="13" y="129"/>
                </a:lnTo>
                <a:lnTo>
                  <a:pt x="15" y="124"/>
                </a:lnTo>
                <a:lnTo>
                  <a:pt x="17" y="122"/>
                </a:lnTo>
                <a:lnTo>
                  <a:pt x="17" y="120"/>
                </a:lnTo>
                <a:lnTo>
                  <a:pt x="19" y="116"/>
                </a:lnTo>
                <a:lnTo>
                  <a:pt x="23" y="112"/>
                </a:lnTo>
                <a:lnTo>
                  <a:pt x="25" y="110"/>
                </a:lnTo>
                <a:lnTo>
                  <a:pt x="29" y="107"/>
                </a:lnTo>
                <a:lnTo>
                  <a:pt x="31" y="103"/>
                </a:lnTo>
                <a:lnTo>
                  <a:pt x="31" y="101"/>
                </a:lnTo>
              </a:path>
            </a:pathLst>
          </a:custGeom>
          <a:solidFill>
            <a:srgbClr val="FFFF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89" name="Freeform 499"/>
          <p:cNvSpPr>
            <a:spLocks/>
          </p:cNvSpPr>
          <p:nvPr/>
        </p:nvSpPr>
        <p:spPr bwMode="auto">
          <a:xfrm>
            <a:off x="5251451" y="3917373"/>
            <a:ext cx="561975" cy="369455"/>
          </a:xfrm>
          <a:custGeom>
            <a:avLst/>
            <a:gdLst>
              <a:gd name="T0" fmla="*/ 2147483647 w 511"/>
              <a:gd name="T1" fmla="*/ 2147483647 h 256"/>
              <a:gd name="T2" fmla="*/ 2147483647 w 511"/>
              <a:gd name="T3" fmla="*/ 2147483647 h 256"/>
              <a:gd name="T4" fmla="*/ 2147483647 w 511"/>
              <a:gd name="T5" fmla="*/ 2147483647 h 256"/>
              <a:gd name="T6" fmla="*/ 2147483647 w 511"/>
              <a:gd name="T7" fmla="*/ 2147483647 h 256"/>
              <a:gd name="T8" fmla="*/ 2147483647 w 511"/>
              <a:gd name="T9" fmla="*/ 2147483647 h 256"/>
              <a:gd name="T10" fmla="*/ 2147483647 w 511"/>
              <a:gd name="T11" fmla="*/ 2147483647 h 256"/>
              <a:gd name="T12" fmla="*/ 2147483647 w 511"/>
              <a:gd name="T13" fmla="*/ 2147483647 h 256"/>
              <a:gd name="T14" fmla="*/ 2147483647 w 511"/>
              <a:gd name="T15" fmla="*/ 2147483647 h 256"/>
              <a:gd name="T16" fmla="*/ 2147483647 w 511"/>
              <a:gd name="T17" fmla="*/ 2147483647 h 256"/>
              <a:gd name="T18" fmla="*/ 2147483647 w 511"/>
              <a:gd name="T19" fmla="*/ 2147483647 h 256"/>
              <a:gd name="T20" fmla="*/ 2147483647 w 511"/>
              <a:gd name="T21" fmla="*/ 2147483647 h 256"/>
              <a:gd name="T22" fmla="*/ 2147483647 w 511"/>
              <a:gd name="T23" fmla="*/ 2147483647 h 256"/>
              <a:gd name="T24" fmla="*/ 2147483647 w 511"/>
              <a:gd name="T25" fmla="*/ 2147483647 h 256"/>
              <a:gd name="T26" fmla="*/ 2147483647 w 511"/>
              <a:gd name="T27" fmla="*/ 2147483647 h 256"/>
              <a:gd name="T28" fmla="*/ 2147483647 w 511"/>
              <a:gd name="T29" fmla="*/ 2147483647 h 256"/>
              <a:gd name="T30" fmla="*/ 2147483647 w 511"/>
              <a:gd name="T31" fmla="*/ 2147483647 h 256"/>
              <a:gd name="T32" fmla="*/ 2147483647 w 511"/>
              <a:gd name="T33" fmla="*/ 2147483647 h 256"/>
              <a:gd name="T34" fmla="*/ 2147483647 w 511"/>
              <a:gd name="T35" fmla="*/ 2147483647 h 256"/>
              <a:gd name="T36" fmla="*/ 2147483647 w 511"/>
              <a:gd name="T37" fmla="*/ 2147483647 h 256"/>
              <a:gd name="T38" fmla="*/ 2147483647 w 511"/>
              <a:gd name="T39" fmla="*/ 2147483647 h 256"/>
              <a:gd name="T40" fmla="*/ 2147483647 w 511"/>
              <a:gd name="T41" fmla="*/ 2147483647 h 256"/>
              <a:gd name="T42" fmla="*/ 2147483647 w 511"/>
              <a:gd name="T43" fmla="*/ 2147483647 h 256"/>
              <a:gd name="T44" fmla="*/ 2147483647 w 511"/>
              <a:gd name="T45" fmla="*/ 2147483647 h 256"/>
              <a:gd name="T46" fmla="*/ 2147483647 w 511"/>
              <a:gd name="T47" fmla="*/ 2147483647 h 256"/>
              <a:gd name="T48" fmla="*/ 2147483647 w 511"/>
              <a:gd name="T49" fmla="*/ 2147483647 h 256"/>
              <a:gd name="T50" fmla="*/ 2147483647 w 511"/>
              <a:gd name="T51" fmla="*/ 2147483647 h 256"/>
              <a:gd name="T52" fmla="*/ 2147483647 w 511"/>
              <a:gd name="T53" fmla="*/ 2147483647 h 256"/>
              <a:gd name="T54" fmla="*/ 2147483647 w 511"/>
              <a:gd name="T55" fmla="*/ 2147483647 h 256"/>
              <a:gd name="T56" fmla="*/ 2147483647 w 511"/>
              <a:gd name="T57" fmla="*/ 2147483647 h 256"/>
              <a:gd name="T58" fmla="*/ 2147483647 w 511"/>
              <a:gd name="T59" fmla="*/ 2147483647 h 256"/>
              <a:gd name="T60" fmla="*/ 2147483647 w 511"/>
              <a:gd name="T61" fmla="*/ 2147483647 h 256"/>
              <a:gd name="T62" fmla="*/ 2147483647 w 511"/>
              <a:gd name="T63" fmla="*/ 2147483647 h 256"/>
              <a:gd name="T64" fmla="*/ 2147483647 w 511"/>
              <a:gd name="T65" fmla="*/ 2147483647 h 256"/>
              <a:gd name="T66" fmla="*/ 2147483647 w 511"/>
              <a:gd name="T67" fmla="*/ 2147483647 h 256"/>
              <a:gd name="T68" fmla="*/ 2147483647 w 511"/>
              <a:gd name="T69" fmla="*/ 2147483647 h 256"/>
              <a:gd name="T70" fmla="*/ 2147483647 w 511"/>
              <a:gd name="T71" fmla="*/ 2147483647 h 256"/>
              <a:gd name="T72" fmla="*/ 2147483647 w 511"/>
              <a:gd name="T73" fmla="*/ 2147483647 h 256"/>
              <a:gd name="T74" fmla="*/ 2147483647 w 511"/>
              <a:gd name="T75" fmla="*/ 2147483647 h 256"/>
              <a:gd name="T76" fmla="*/ 2147483647 w 511"/>
              <a:gd name="T77" fmla="*/ 2147483647 h 256"/>
              <a:gd name="T78" fmla="*/ 2147483647 w 511"/>
              <a:gd name="T79" fmla="*/ 2147483647 h 256"/>
              <a:gd name="T80" fmla="*/ 2147483647 w 511"/>
              <a:gd name="T81" fmla="*/ 2147483647 h 256"/>
              <a:gd name="T82" fmla="*/ 2147483647 w 511"/>
              <a:gd name="T83" fmla="*/ 2147483647 h 256"/>
              <a:gd name="T84" fmla="*/ 2147483647 w 511"/>
              <a:gd name="T85" fmla="*/ 2147483647 h 256"/>
              <a:gd name="T86" fmla="*/ 0 w 511"/>
              <a:gd name="T87" fmla="*/ 2147483647 h 256"/>
              <a:gd name="T88" fmla="*/ 2147483647 w 511"/>
              <a:gd name="T89" fmla="*/ 2147483647 h 256"/>
              <a:gd name="T90" fmla="*/ 2147483647 w 511"/>
              <a:gd name="T91" fmla="*/ 2147483647 h 256"/>
              <a:gd name="T92" fmla="*/ 2147483647 w 511"/>
              <a:gd name="T93" fmla="*/ 2147483647 h 256"/>
              <a:gd name="T94" fmla="*/ 2147483647 w 511"/>
              <a:gd name="T95" fmla="*/ 2147483647 h 256"/>
              <a:gd name="T96" fmla="*/ 2147483647 w 511"/>
              <a:gd name="T97" fmla="*/ 2147483647 h 256"/>
              <a:gd name="T98" fmla="*/ 2147483647 w 511"/>
              <a:gd name="T99" fmla="*/ 0 h 256"/>
              <a:gd name="T100" fmla="*/ 2147483647 w 511"/>
              <a:gd name="T101" fmla="*/ 2147483647 h 256"/>
              <a:gd name="T102" fmla="*/ 2147483647 w 511"/>
              <a:gd name="T103" fmla="*/ 2147483647 h 256"/>
              <a:gd name="T104" fmla="*/ 2147483647 w 511"/>
              <a:gd name="T105" fmla="*/ 2147483647 h 25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1"/>
              <a:gd name="T160" fmla="*/ 0 h 256"/>
              <a:gd name="T161" fmla="*/ 511 w 511"/>
              <a:gd name="T162" fmla="*/ 256 h 25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1" h="256">
                <a:moveTo>
                  <a:pt x="330" y="21"/>
                </a:moveTo>
                <a:lnTo>
                  <a:pt x="330" y="21"/>
                </a:lnTo>
                <a:lnTo>
                  <a:pt x="336" y="25"/>
                </a:lnTo>
                <a:lnTo>
                  <a:pt x="344" y="31"/>
                </a:lnTo>
                <a:lnTo>
                  <a:pt x="350" y="31"/>
                </a:lnTo>
                <a:lnTo>
                  <a:pt x="357" y="34"/>
                </a:lnTo>
                <a:lnTo>
                  <a:pt x="361" y="40"/>
                </a:lnTo>
                <a:lnTo>
                  <a:pt x="365" y="46"/>
                </a:lnTo>
                <a:lnTo>
                  <a:pt x="367" y="48"/>
                </a:lnTo>
                <a:lnTo>
                  <a:pt x="369" y="50"/>
                </a:lnTo>
                <a:lnTo>
                  <a:pt x="373" y="50"/>
                </a:lnTo>
                <a:lnTo>
                  <a:pt x="386" y="52"/>
                </a:lnTo>
                <a:lnTo>
                  <a:pt x="388" y="54"/>
                </a:lnTo>
                <a:lnTo>
                  <a:pt x="392" y="54"/>
                </a:lnTo>
                <a:lnTo>
                  <a:pt x="396" y="55"/>
                </a:lnTo>
                <a:lnTo>
                  <a:pt x="401" y="55"/>
                </a:lnTo>
                <a:lnTo>
                  <a:pt x="411" y="54"/>
                </a:lnTo>
                <a:lnTo>
                  <a:pt x="417" y="52"/>
                </a:lnTo>
                <a:lnTo>
                  <a:pt x="423" y="52"/>
                </a:lnTo>
                <a:lnTo>
                  <a:pt x="428" y="50"/>
                </a:lnTo>
                <a:lnTo>
                  <a:pt x="446" y="50"/>
                </a:lnTo>
                <a:lnTo>
                  <a:pt x="453" y="50"/>
                </a:lnTo>
                <a:lnTo>
                  <a:pt x="470" y="52"/>
                </a:lnTo>
                <a:lnTo>
                  <a:pt x="484" y="54"/>
                </a:lnTo>
                <a:lnTo>
                  <a:pt x="501" y="50"/>
                </a:lnTo>
                <a:lnTo>
                  <a:pt x="505" y="52"/>
                </a:lnTo>
                <a:lnTo>
                  <a:pt x="507" y="54"/>
                </a:lnTo>
                <a:lnTo>
                  <a:pt x="511" y="57"/>
                </a:lnTo>
                <a:lnTo>
                  <a:pt x="511" y="61"/>
                </a:lnTo>
                <a:lnTo>
                  <a:pt x="509" y="63"/>
                </a:lnTo>
                <a:lnTo>
                  <a:pt x="509" y="67"/>
                </a:lnTo>
                <a:lnTo>
                  <a:pt x="509" y="69"/>
                </a:lnTo>
                <a:lnTo>
                  <a:pt x="507" y="71"/>
                </a:lnTo>
                <a:lnTo>
                  <a:pt x="505" y="73"/>
                </a:lnTo>
                <a:lnTo>
                  <a:pt x="503" y="71"/>
                </a:lnTo>
                <a:lnTo>
                  <a:pt x="497" y="71"/>
                </a:lnTo>
                <a:lnTo>
                  <a:pt x="488" y="69"/>
                </a:lnTo>
                <a:lnTo>
                  <a:pt x="482" y="69"/>
                </a:lnTo>
                <a:lnTo>
                  <a:pt x="474" y="67"/>
                </a:lnTo>
                <a:lnTo>
                  <a:pt x="469" y="67"/>
                </a:lnTo>
                <a:lnTo>
                  <a:pt x="463" y="65"/>
                </a:lnTo>
                <a:lnTo>
                  <a:pt x="461" y="67"/>
                </a:lnTo>
                <a:lnTo>
                  <a:pt x="457" y="69"/>
                </a:lnTo>
                <a:lnTo>
                  <a:pt x="453" y="69"/>
                </a:lnTo>
                <a:lnTo>
                  <a:pt x="449" y="71"/>
                </a:lnTo>
                <a:lnTo>
                  <a:pt x="444" y="71"/>
                </a:lnTo>
                <a:lnTo>
                  <a:pt x="434" y="75"/>
                </a:lnTo>
                <a:lnTo>
                  <a:pt x="434" y="76"/>
                </a:lnTo>
                <a:lnTo>
                  <a:pt x="432" y="78"/>
                </a:lnTo>
                <a:lnTo>
                  <a:pt x="430" y="82"/>
                </a:lnTo>
                <a:lnTo>
                  <a:pt x="428" y="88"/>
                </a:lnTo>
                <a:lnTo>
                  <a:pt x="426" y="92"/>
                </a:lnTo>
                <a:lnTo>
                  <a:pt x="426" y="94"/>
                </a:lnTo>
                <a:lnTo>
                  <a:pt x="428" y="99"/>
                </a:lnTo>
                <a:lnTo>
                  <a:pt x="430" y="101"/>
                </a:lnTo>
                <a:lnTo>
                  <a:pt x="428" y="105"/>
                </a:lnTo>
                <a:lnTo>
                  <a:pt x="428" y="107"/>
                </a:lnTo>
                <a:lnTo>
                  <a:pt x="426" y="107"/>
                </a:lnTo>
                <a:lnTo>
                  <a:pt x="423" y="109"/>
                </a:lnTo>
                <a:lnTo>
                  <a:pt x="419" y="109"/>
                </a:lnTo>
                <a:lnTo>
                  <a:pt x="417" y="111"/>
                </a:lnTo>
                <a:lnTo>
                  <a:pt x="413" y="111"/>
                </a:lnTo>
                <a:lnTo>
                  <a:pt x="411" y="113"/>
                </a:lnTo>
                <a:lnTo>
                  <a:pt x="409" y="113"/>
                </a:lnTo>
                <a:lnTo>
                  <a:pt x="403" y="120"/>
                </a:lnTo>
                <a:lnTo>
                  <a:pt x="401" y="120"/>
                </a:lnTo>
                <a:lnTo>
                  <a:pt x="399" y="122"/>
                </a:lnTo>
                <a:lnTo>
                  <a:pt x="398" y="130"/>
                </a:lnTo>
                <a:lnTo>
                  <a:pt x="398" y="132"/>
                </a:lnTo>
                <a:lnTo>
                  <a:pt x="396" y="134"/>
                </a:lnTo>
                <a:lnTo>
                  <a:pt x="396" y="136"/>
                </a:lnTo>
                <a:lnTo>
                  <a:pt x="394" y="140"/>
                </a:lnTo>
                <a:lnTo>
                  <a:pt x="390" y="143"/>
                </a:lnTo>
                <a:lnTo>
                  <a:pt x="388" y="145"/>
                </a:lnTo>
                <a:lnTo>
                  <a:pt x="384" y="149"/>
                </a:lnTo>
                <a:lnTo>
                  <a:pt x="382" y="153"/>
                </a:lnTo>
                <a:lnTo>
                  <a:pt x="382" y="155"/>
                </a:lnTo>
                <a:lnTo>
                  <a:pt x="380" y="157"/>
                </a:lnTo>
                <a:lnTo>
                  <a:pt x="378" y="162"/>
                </a:lnTo>
                <a:lnTo>
                  <a:pt x="376" y="164"/>
                </a:lnTo>
                <a:lnTo>
                  <a:pt x="373" y="170"/>
                </a:lnTo>
                <a:lnTo>
                  <a:pt x="371" y="170"/>
                </a:lnTo>
                <a:lnTo>
                  <a:pt x="369" y="172"/>
                </a:lnTo>
                <a:lnTo>
                  <a:pt x="367" y="174"/>
                </a:lnTo>
                <a:lnTo>
                  <a:pt x="365" y="178"/>
                </a:lnTo>
                <a:lnTo>
                  <a:pt x="365" y="180"/>
                </a:lnTo>
                <a:lnTo>
                  <a:pt x="365" y="182"/>
                </a:lnTo>
                <a:lnTo>
                  <a:pt x="367" y="182"/>
                </a:lnTo>
                <a:lnTo>
                  <a:pt x="369" y="183"/>
                </a:lnTo>
                <a:lnTo>
                  <a:pt x="371" y="187"/>
                </a:lnTo>
                <a:lnTo>
                  <a:pt x="371" y="191"/>
                </a:lnTo>
                <a:lnTo>
                  <a:pt x="373" y="191"/>
                </a:lnTo>
                <a:lnTo>
                  <a:pt x="375" y="193"/>
                </a:lnTo>
                <a:lnTo>
                  <a:pt x="378" y="195"/>
                </a:lnTo>
                <a:lnTo>
                  <a:pt x="382" y="197"/>
                </a:lnTo>
                <a:lnTo>
                  <a:pt x="384" y="197"/>
                </a:lnTo>
                <a:lnTo>
                  <a:pt x="384" y="199"/>
                </a:lnTo>
                <a:lnTo>
                  <a:pt x="386" y="201"/>
                </a:lnTo>
                <a:lnTo>
                  <a:pt x="390" y="203"/>
                </a:lnTo>
                <a:lnTo>
                  <a:pt x="388" y="203"/>
                </a:lnTo>
                <a:lnTo>
                  <a:pt x="388" y="205"/>
                </a:lnTo>
                <a:lnTo>
                  <a:pt x="386" y="208"/>
                </a:lnTo>
                <a:lnTo>
                  <a:pt x="384" y="210"/>
                </a:lnTo>
                <a:lnTo>
                  <a:pt x="384" y="214"/>
                </a:lnTo>
                <a:lnTo>
                  <a:pt x="382" y="216"/>
                </a:lnTo>
                <a:lnTo>
                  <a:pt x="382" y="218"/>
                </a:lnTo>
                <a:lnTo>
                  <a:pt x="380" y="222"/>
                </a:lnTo>
                <a:lnTo>
                  <a:pt x="380" y="227"/>
                </a:lnTo>
                <a:lnTo>
                  <a:pt x="380" y="233"/>
                </a:lnTo>
                <a:lnTo>
                  <a:pt x="380" y="235"/>
                </a:lnTo>
                <a:lnTo>
                  <a:pt x="378" y="237"/>
                </a:lnTo>
                <a:lnTo>
                  <a:pt x="376" y="239"/>
                </a:lnTo>
                <a:lnTo>
                  <a:pt x="375" y="243"/>
                </a:lnTo>
                <a:lnTo>
                  <a:pt x="373" y="245"/>
                </a:lnTo>
                <a:lnTo>
                  <a:pt x="373" y="247"/>
                </a:lnTo>
                <a:lnTo>
                  <a:pt x="369" y="248"/>
                </a:lnTo>
                <a:lnTo>
                  <a:pt x="367" y="250"/>
                </a:lnTo>
                <a:lnTo>
                  <a:pt x="367" y="254"/>
                </a:lnTo>
                <a:lnTo>
                  <a:pt x="365" y="254"/>
                </a:lnTo>
                <a:lnTo>
                  <a:pt x="363" y="254"/>
                </a:lnTo>
                <a:lnTo>
                  <a:pt x="361" y="254"/>
                </a:lnTo>
                <a:lnTo>
                  <a:pt x="359" y="254"/>
                </a:lnTo>
                <a:lnTo>
                  <a:pt x="348" y="256"/>
                </a:lnTo>
                <a:lnTo>
                  <a:pt x="346" y="256"/>
                </a:lnTo>
                <a:lnTo>
                  <a:pt x="344" y="256"/>
                </a:lnTo>
                <a:lnTo>
                  <a:pt x="336" y="256"/>
                </a:lnTo>
                <a:lnTo>
                  <a:pt x="334" y="256"/>
                </a:lnTo>
                <a:lnTo>
                  <a:pt x="332" y="254"/>
                </a:lnTo>
                <a:lnTo>
                  <a:pt x="327" y="254"/>
                </a:lnTo>
                <a:lnTo>
                  <a:pt x="325" y="252"/>
                </a:lnTo>
                <a:lnTo>
                  <a:pt x="321" y="250"/>
                </a:lnTo>
                <a:lnTo>
                  <a:pt x="315" y="248"/>
                </a:lnTo>
                <a:lnTo>
                  <a:pt x="311" y="248"/>
                </a:lnTo>
                <a:lnTo>
                  <a:pt x="309" y="247"/>
                </a:lnTo>
                <a:lnTo>
                  <a:pt x="302" y="245"/>
                </a:lnTo>
                <a:lnTo>
                  <a:pt x="300" y="245"/>
                </a:lnTo>
                <a:lnTo>
                  <a:pt x="298" y="245"/>
                </a:lnTo>
                <a:lnTo>
                  <a:pt x="296" y="245"/>
                </a:lnTo>
                <a:lnTo>
                  <a:pt x="296" y="247"/>
                </a:lnTo>
                <a:lnTo>
                  <a:pt x="294" y="247"/>
                </a:lnTo>
                <a:lnTo>
                  <a:pt x="292" y="247"/>
                </a:lnTo>
                <a:lnTo>
                  <a:pt x="290" y="247"/>
                </a:lnTo>
                <a:lnTo>
                  <a:pt x="288" y="247"/>
                </a:lnTo>
                <a:lnTo>
                  <a:pt x="286" y="247"/>
                </a:lnTo>
                <a:lnTo>
                  <a:pt x="284" y="248"/>
                </a:lnTo>
                <a:lnTo>
                  <a:pt x="282" y="248"/>
                </a:lnTo>
                <a:lnTo>
                  <a:pt x="280" y="248"/>
                </a:lnTo>
                <a:lnTo>
                  <a:pt x="280" y="247"/>
                </a:lnTo>
                <a:lnTo>
                  <a:pt x="279" y="245"/>
                </a:lnTo>
                <a:lnTo>
                  <a:pt x="279" y="243"/>
                </a:lnTo>
                <a:lnTo>
                  <a:pt x="277" y="239"/>
                </a:lnTo>
                <a:lnTo>
                  <a:pt x="275" y="231"/>
                </a:lnTo>
                <a:lnTo>
                  <a:pt x="273" y="227"/>
                </a:lnTo>
                <a:lnTo>
                  <a:pt x="271" y="227"/>
                </a:lnTo>
                <a:lnTo>
                  <a:pt x="269" y="226"/>
                </a:lnTo>
                <a:lnTo>
                  <a:pt x="267" y="226"/>
                </a:lnTo>
                <a:lnTo>
                  <a:pt x="267" y="224"/>
                </a:lnTo>
                <a:lnTo>
                  <a:pt x="265" y="222"/>
                </a:lnTo>
                <a:lnTo>
                  <a:pt x="263" y="222"/>
                </a:lnTo>
                <a:lnTo>
                  <a:pt x="263" y="220"/>
                </a:lnTo>
                <a:lnTo>
                  <a:pt x="261" y="218"/>
                </a:lnTo>
                <a:lnTo>
                  <a:pt x="259" y="216"/>
                </a:lnTo>
                <a:lnTo>
                  <a:pt x="259" y="214"/>
                </a:lnTo>
                <a:lnTo>
                  <a:pt x="257" y="212"/>
                </a:lnTo>
                <a:lnTo>
                  <a:pt x="257" y="210"/>
                </a:lnTo>
                <a:lnTo>
                  <a:pt x="257" y="208"/>
                </a:lnTo>
                <a:lnTo>
                  <a:pt x="254" y="203"/>
                </a:lnTo>
                <a:lnTo>
                  <a:pt x="252" y="203"/>
                </a:lnTo>
                <a:lnTo>
                  <a:pt x="250" y="199"/>
                </a:lnTo>
                <a:lnTo>
                  <a:pt x="244" y="195"/>
                </a:lnTo>
                <a:lnTo>
                  <a:pt x="242" y="191"/>
                </a:lnTo>
                <a:lnTo>
                  <a:pt x="240" y="189"/>
                </a:lnTo>
                <a:lnTo>
                  <a:pt x="238" y="187"/>
                </a:lnTo>
                <a:lnTo>
                  <a:pt x="236" y="187"/>
                </a:lnTo>
                <a:lnTo>
                  <a:pt x="229" y="183"/>
                </a:lnTo>
                <a:lnTo>
                  <a:pt x="229" y="182"/>
                </a:lnTo>
                <a:lnTo>
                  <a:pt x="227" y="182"/>
                </a:lnTo>
                <a:lnTo>
                  <a:pt x="227" y="180"/>
                </a:lnTo>
                <a:lnTo>
                  <a:pt x="225" y="178"/>
                </a:lnTo>
                <a:lnTo>
                  <a:pt x="223" y="174"/>
                </a:lnTo>
                <a:lnTo>
                  <a:pt x="221" y="172"/>
                </a:lnTo>
                <a:lnTo>
                  <a:pt x="215" y="170"/>
                </a:lnTo>
                <a:lnTo>
                  <a:pt x="208" y="170"/>
                </a:lnTo>
                <a:lnTo>
                  <a:pt x="206" y="170"/>
                </a:lnTo>
                <a:lnTo>
                  <a:pt x="204" y="170"/>
                </a:lnTo>
                <a:lnTo>
                  <a:pt x="196" y="170"/>
                </a:lnTo>
                <a:lnTo>
                  <a:pt x="186" y="168"/>
                </a:lnTo>
                <a:lnTo>
                  <a:pt x="181" y="166"/>
                </a:lnTo>
                <a:lnTo>
                  <a:pt x="179" y="164"/>
                </a:lnTo>
                <a:lnTo>
                  <a:pt x="173" y="161"/>
                </a:lnTo>
                <a:lnTo>
                  <a:pt x="169" y="159"/>
                </a:lnTo>
                <a:lnTo>
                  <a:pt x="165" y="157"/>
                </a:lnTo>
                <a:lnTo>
                  <a:pt x="160" y="157"/>
                </a:lnTo>
                <a:lnTo>
                  <a:pt x="156" y="155"/>
                </a:lnTo>
                <a:lnTo>
                  <a:pt x="154" y="155"/>
                </a:lnTo>
                <a:lnTo>
                  <a:pt x="148" y="155"/>
                </a:lnTo>
                <a:lnTo>
                  <a:pt x="142" y="153"/>
                </a:lnTo>
                <a:lnTo>
                  <a:pt x="138" y="153"/>
                </a:lnTo>
                <a:lnTo>
                  <a:pt x="133" y="153"/>
                </a:lnTo>
                <a:lnTo>
                  <a:pt x="131" y="151"/>
                </a:lnTo>
                <a:lnTo>
                  <a:pt x="129" y="149"/>
                </a:lnTo>
                <a:lnTo>
                  <a:pt x="129" y="147"/>
                </a:lnTo>
                <a:lnTo>
                  <a:pt x="125" y="145"/>
                </a:lnTo>
                <a:lnTo>
                  <a:pt x="121" y="143"/>
                </a:lnTo>
                <a:lnTo>
                  <a:pt x="119" y="143"/>
                </a:lnTo>
                <a:lnTo>
                  <a:pt x="113" y="143"/>
                </a:lnTo>
                <a:lnTo>
                  <a:pt x="112" y="143"/>
                </a:lnTo>
                <a:lnTo>
                  <a:pt x="104" y="141"/>
                </a:lnTo>
                <a:lnTo>
                  <a:pt x="102" y="140"/>
                </a:lnTo>
                <a:lnTo>
                  <a:pt x="100" y="140"/>
                </a:lnTo>
                <a:lnTo>
                  <a:pt x="94" y="138"/>
                </a:lnTo>
                <a:lnTo>
                  <a:pt x="92" y="138"/>
                </a:lnTo>
                <a:lnTo>
                  <a:pt x="90" y="136"/>
                </a:lnTo>
                <a:lnTo>
                  <a:pt x="83" y="132"/>
                </a:lnTo>
                <a:lnTo>
                  <a:pt x="79" y="130"/>
                </a:lnTo>
                <a:lnTo>
                  <a:pt x="75" y="128"/>
                </a:lnTo>
                <a:lnTo>
                  <a:pt x="71" y="124"/>
                </a:lnTo>
                <a:lnTo>
                  <a:pt x="64" y="120"/>
                </a:lnTo>
                <a:lnTo>
                  <a:pt x="54" y="120"/>
                </a:lnTo>
                <a:lnTo>
                  <a:pt x="52" y="119"/>
                </a:lnTo>
                <a:lnTo>
                  <a:pt x="50" y="119"/>
                </a:lnTo>
                <a:lnTo>
                  <a:pt x="40" y="117"/>
                </a:lnTo>
                <a:lnTo>
                  <a:pt x="37" y="117"/>
                </a:lnTo>
                <a:lnTo>
                  <a:pt x="35" y="117"/>
                </a:lnTo>
                <a:lnTo>
                  <a:pt x="29" y="119"/>
                </a:lnTo>
                <a:lnTo>
                  <a:pt x="27" y="117"/>
                </a:lnTo>
                <a:lnTo>
                  <a:pt x="23" y="113"/>
                </a:lnTo>
                <a:lnTo>
                  <a:pt x="21" y="111"/>
                </a:lnTo>
                <a:lnTo>
                  <a:pt x="19" y="111"/>
                </a:lnTo>
                <a:lnTo>
                  <a:pt x="16" y="111"/>
                </a:lnTo>
                <a:lnTo>
                  <a:pt x="12" y="111"/>
                </a:lnTo>
                <a:lnTo>
                  <a:pt x="10" y="111"/>
                </a:lnTo>
                <a:lnTo>
                  <a:pt x="0" y="109"/>
                </a:lnTo>
                <a:lnTo>
                  <a:pt x="0" y="107"/>
                </a:lnTo>
                <a:lnTo>
                  <a:pt x="0" y="103"/>
                </a:lnTo>
                <a:lnTo>
                  <a:pt x="0" y="101"/>
                </a:lnTo>
                <a:lnTo>
                  <a:pt x="0" y="99"/>
                </a:lnTo>
                <a:lnTo>
                  <a:pt x="2" y="98"/>
                </a:lnTo>
                <a:lnTo>
                  <a:pt x="2" y="96"/>
                </a:lnTo>
                <a:lnTo>
                  <a:pt x="4" y="94"/>
                </a:lnTo>
                <a:lnTo>
                  <a:pt x="4" y="92"/>
                </a:lnTo>
                <a:lnTo>
                  <a:pt x="4" y="90"/>
                </a:lnTo>
                <a:lnTo>
                  <a:pt x="6" y="88"/>
                </a:lnTo>
                <a:lnTo>
                  <a:pt x="6" y="86"/>
                </a:lnTo>
                <a:lnTo>
                  <a:pt x="4" y="80"/>
                </a:lnTo>
                <a:lnTo>
                  <a:pt x="6" y="78"/>
                </a:lnTo>
                <a:lnTo>
                  <a:pt x="8" y="71"/>
                </a:lnTo>
                <a:lnTo>
                  <a:pt x="12" y="54"/>
                </a:lnTo>
                <a:lnTo>
                  <a:pt x="14" y="50"/>
                </a:lnTo>
                <a:lnTo>
                  <a:pt x="16" y="38"/>
                </a:lnTo>
                <a:lnTo>
                  <a:pt x="17" y="38"/>
                </a:lnTo>
                <a:lnTo>
                  <a:pt x="29" y="42"/>
                </a:lnTo>
                <a:lnTo>
                  <a:pt x="35" y="44"/>
                </a:lnTo>
                <a:lnTo>
                  <a:pt x="40" y="46"/>
                </a:lnTo>
                <a:lnTo>
                  <a:pt x="50" y="48"/>
                </a:lnTo>
                <a:lnTo>
                  <a:pt x="52" y="50"/>
                </a:lnTo>
                <a:lnTo>
                  <a:pt x="56" y="48"/>
                </a:lnTo>
                <a:lnTo>
                  <a:pt x="62" y="42"/>
                </a:lnTo>
                <a:lnTo>
                  <a:pt x="64" y="38"/>
                </a:lnTo>
                <a:lnTo>
                  <a:pt x="69" y="33"/>
                </a:lnTo>
                <a:lnTo>
                  <a:pt x="71" y="29"/>
                </a:lnTo>
                <a:lnTo>
                  <a:pt x="79" y="17"/>
                </a:lnTo>
                <a:lnTo>
                  <a:pt x="85" y="12"/>
                </a:lnTo>
                <a:lnTo>
                  <a:pt x="92" y="6"/>
                </a:lnTo>
                <a:lnTo>
                  <a:pt x="96" y="6"/>
                </a:lnTo>
                <a:lnTo>
                  <a:pt x="106" y="4"/>
                </a:lnTo>
                <a:lnTo>
                  <a:pt x="117" y="0"/>
                </a:lnTo>
                <a:lnTo>
                  <a:pt x="127" y="0"/>
                </a:lnTo>
                <a:lnTo>
                  <a:pt x="136" y="2"/>
                </a:lnTo>
                <a:lnTo>
                  <a:pt x="144" y="6"/>
                </a:lnTo>
                <a:lnTo>
                  <a:pt x="156" y="8"/>
                </a:lnTo>
                <a:lnTo>
                  <a:pt x="158" y="8"/>
                </a:lnTo>
                <a:lnTo>
                  <a:pt x="171" y="6"/>
                </a:lnTo>
                <a:lnTo>
                  <a:pt x="202" y="8"/>
                </a:lnTo>
                <a:lnTo>
                  <a:pt x="227" y="10"/>
                </a:lnTo>
                <a:lnTo>
                  <a:pt x="234" y="12"/>
                </a:lnTo>
                <a:lnTo>
                  <a:pt x="246" y="13"/>
                </a:lnTo>
                <a:lnTo>
                  <a:pt x="252" y="13"/>
                </a:lnTo>
                <a:lnTo>
                  <a:pt x="261" y="13"/>
                </a:lnTo>
                <a:lnTo>
                  <a:pt x="263" y="13"/>
                </a:lnTo>
                <a:lnTo>
                  <a:pt x="267" y="13"/>
                </a:lnTo>
                <a:lnTo>
                  <a:pt x="277" y="13"/>
                </a:lnTo>
                <a:lnTo>
                  <a:pt x="302" y="12"/>
                </a:lnTo>
                <a:lnTo>
                  <a:pt x="307" y="12"/>
                </a:lnTo>
                <a:lnTo>
                  <a:pt x="311" y="12"/>
                </a:lnTo>
                <a:lnTo>
                  <a:pt x="313" y="12"/>
                </a:lnTo>
                <a:lnTo>
                  <a:pt x="319" y="13"/>
                </a:lnTo>
                <a:lnTo>
                  <a:pt x="328" y="17"/>
                </a:lnTo>
                <a:lnTo>
                  <a:pt x="330" y="21"/>
                </a:lnTo>
              </a:path>
            </a:pathLst>
          </a:custGeom>
          <a:solidFill>
            <a:srgbClr val="FFFF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90" name="Freeform 500"/>
          <p:cNvSpPr>
            <a:spLocks/>
          </p:cNvSpPr>
          <p:nvPr/>
        </p:nvSpPr>
        <p:spPr bwMode="auto">
          <a:xfrm>
            <a:off x="4910139" y="4626986"/>
            <a:ext cx="344487" cy="242455"/>
          </a:xfrm>
          <a:custGeom>
            <a:avLst/>
            <a:gdLst>
              <a:gd name="T0" fmla="*/ 2147483647 w 313"/>
              <a:gd name="T1" fmla="*/ 2147483647 h 168"/>
              <a:gd name="T2" fmla="*/ 2147483647 w 313"/>
              <a:gd name="T3" fmla="*/ 2147483647 h 168"/>
              <a:gd name="T4" fmla="*/ 2147483647 w 313"/>
              <a:gd name="T5" fmla="*/ 2147483647 h 168"/>
              <a:gd name="T6" fmla="*/ 2147483647 w 313"/>
              <a:gd name="T7" fmla="*/ 2147483647 h 168"/>
              <a:gd name="T8" fmla="*/ 2147483647 w 313"/>
              <a:gd name="T9" fmla="*/ 2147483647 h 168"/>
              <a:gd name="T10" fmla="*/ 2147483647 w 313"/>
              <a:gd name="T11" fmla="*/ 2147483647 h 168"/>
              <a:gd name="T12" fmla="*/ 2147483647 w 313"/>
              <a:gd name="T13" fmla="*/ 2147483647 h 168"/>
              <a:gd name="T14" fmla="*/ 2147483647 w 313"/>
              <a:gd name="T15" fmla="*/ 2147483647 h 168"/>
              <a:gd name="T16" fmla="*/ 2147483647 w 313"/>
              <a:gd name="T17" fmla="*/ 2147483647 h 168"/>
              <a:gd name="T18" fmla="*/ 2147483647 w 313"/>
              <a:gd name="T19" fmla="*/ 2147483647 h 168"/>
              <a:gd name="T20" fmla="*/ 2147483647 w 313"/>
              <a:gd name="T21" fmla="*/ 2147483647 h 168"/>
              <a:gd name="T22" fmla="*/ 2147483647 w 313"/>
              <a:gd name="T23" fmla="*/ 2147483647 h 168"/>
              <a:gd name="T24" fmla="*/ 2147483647 w 313"/>
              <a:gd name="T25" fmla="*/ 2147483647 h 168"/>
              <a:gd name="T26" fmla="*/ 2147483647 w 313"/>
              <a:gd name="T27" fmla="*/ 2147483647 h 168"/>
              <a:gd name="T28" fmla="*/ 2147483647 w 313"/>
              <a:gd name="T29" fmla="*/ 2147483647 h 168"/>
              <a:gd name="T30" fmla="*/ 2147483647 w 313"/>
              <a:gd name="T31" fmla="*/ 2147483647 h 168"/>
              <a:gd name="T32" fmla="*/ 2147483647 w 313"/>
              <a:gd name="T33" fmla="*/ 2147483647 h 168"/>
              <a:gd name="T34" fmla="*/ 2147483647 w 313"/>
              <a:gd name="T35" fmla="*/ 2147483647 h 168"/>
              <a:gd name="T36" fmla="*/ 0 w 313"/>
              <a:gd name="T37" fmla="*/ 2147483647 h 168"/>
              <a:gd name="T38" fmla="*/ 2147483647 w 313"/>
              <a:gd name="T39" fmla="*/ 2147483647 h 168"/>
              <a:gd name="T40" fmla="*/ 2147483647 w 313"/>
              <a:gd name="T41" fmla="*/ 2147483647 h 168"/>
              <a:gd name="T42" fmla="*/ 2147483647 w 313"/>
              <a:gd name="T43" fmla="*/ 2147483647 h 168"/>
              <a:gd name="T44" fmla="*/ 2147483647 w 313"/>
              <a:gd name="T45" fmla="*/ 2147483647 h 168"/>
              <a:gd name="T46" fmla="*/ 2147483647 w 313"/>
              <a:gd name="T47" fmla="*/ 2147483647 h 168"/>
              <a:gd name="T48" fmla="*/ 2147483647 w 313"/>
              <a:gd name="T49" fmla="*/ 2147483647 h 168"/>
              <a:gd name="T50" fmla="*/ 2147483647 w 313"/>
              <a:gd name="T51" fmla="*/ 2147483647 h 168"/>
              <a:gd name="T52" fmla="*/ 2147483647 w 313"/>
              <a:gd name="T53" fmla="*/ 2147483647 h 168"/>
              <a:gd name="T54" fmla="*/ 2147483647 w 313"/>
              <a:gd name="T55" fmla="*/ 2147483647 h 168"/>
              <a:gd name="T56" fmla="*/ 2147483647 w 313"/>
              <a:gd name="T57" fmla="*/ 2147483647 h 168"/>
              <a:gd name="T58" fmla="*/ 2147483647 w 313"/>
              <a:gd name="T59" fmla="*/ 2147483647 h 168"/>
              <a:gd name="T60" fmla="*/ 2147483647 w 313"/>
              <a:gd name="T61" fmla="*/ 2147483647 h 168"/>
              <a:gd name="T62" fmla="*/ 2147483647 w 313"/>
              <a:gd name="T63" fmla="*/ 0 h 168"/>
              <a:gd name="T64" fmla="*/ 2147483647 w 313"/>
              <a:gd name="T65" fmla="*/ 2147483647 h 168"/>
              <a:gd name="T66" fmla="*/ 2147483647 w 313"/>
              <a:gd name="T67" fmla="*/ 2147483647 h 168"/>
              <a:gd name="T68" fmla="*/ 2147483647 w 313"/>
              <a:gd name="T69" fmla="*/ 2147483647 h 168"/>
              <a:gd name="T70" fmla="*/ 2147483647 w 313"/>
              <a:gd name="T71" fmla="*/ 2147483647 h 168"/>
              <a:gd name="T72" fmla="*/ 2147483647 w 313"/>
              <a:gd name="T73" fmla="*/ 2147483647 h 168"/>
              <a:gd name="T74" fmla="*/ 2147483647 w 313"/>
              <a:gd name="T75" fmla="*/ 2147483647 h 168"/>
              <a:gd name="T76" fmla="*/ 2147483647 w 313"/>
              <a:gd name="T77" fmla="*/ 2147483647 h 168"/>
              <a:gd name="T78" fmla="*/ 2147483647 w 313"/>
              <a:gd name="T79" fmla="*/ 2147483647 h 168"/>
              <a:gd name="T80" fmla="*/ 2147483647 w 313"/>
              <a:gd name="T81" fmla="*/ 2147483647 h 168"/>
              <a:gd name="T82" fmla="*/ 2147483647 w 313"/>
              <a:gd name="T83" fmla="*/ 2147483647 h 168"/>
              <a:gd name="T84" fmla="*/ 2147483647 w 313"/>
              <a:gd name="T85" fmla="*/ 2147483647 h 168"/>
              <a:gd name="T86" fmla="*/ 2147483647 w 313"/>
              <a:gd name="T87" fmla="*/ 2147483647 h 168"/>
              <a:gd name="T88" fmla="*/ 2147483647 w 313"/>
              <a:gd name="T89" fmla="*/ 2147483647 h 168"/>
              <a:gd name="T90" fmla="*/ 2147483647 w 313"/>
              <a:gd name="T91" fmla="*/ 2147483647 h 168"/>
              <a:gd name="T92" fmla="*/ 2147483647 w 313"/>
              <a:gd name="T93" fmla="*/ 2147483647 h 168"/>
              <a:gd name="T94" fmla="*/ 2147483647 w 313"/>
              <a:gd name="T95" fmla="*/ 2147483647 h 168"/>
              <a:gd name="T96" fmla="*/ 2147483647 w 313"/>
              <a:gd name="T97" fmla="*/ 2147483647 h 168"/>
              <a:gd name="T98" fmla="*/ 2147483647 w 313"/>
              <a:gd name="T99" fmla="*/ 2147483647 h 168"/>
              <a:gd name="T100" fmla="*/ 2147483647 w 313"/>
              <a:gd name="T101" fmla="*/ 2147483647 h 168"/>
              <a:gd name="T102" fmla="*/ 2147483647 w 313"/>
              <a:gd name="T103" fmla="*/ 2147483647 h 168"/>
              <a:gd name="T104" fmla="*/ 2147483647 w 313"/>
              <a:gd name="T105" fmla="*/ 2147483647 h 168"/>
              <a:gd name="T106" fmla="*/ 2147483647 w 313"/>
              <a:gd name="T107" fmla="*/ 2147483647 h 1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13"/>
              <a:gd name="T163" fmla="*/ 0 h 168"/>
              <a:gd name="T164" fmla="*/ 313 w 313"/>
              <a:gd name="T165" fmla="*/ 168 h 16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13" h="168">
                <a:moveTo>
                  <a:pt x="248" y="160"/>
                </a:moveTo>
                <a:lnTo>
                  <a:pt x="244" y="160"/>
                </a:lnTo>
                <a:lnTo>
                  <a:pt x="238" y="160"/>
                </a:lnTo>
                <a:lnTo>
                  <a:pt x="232" y="159"/>
                </a:lnTo>
                <a:lnTo>
                  <a:pt x="231" y="159"/>
                </a:lnTo>
                <a:lnTo>
                  <a:pt x="227" y="157"/>
                </a:lnTo>
                <a:lnTo>
                  <a:pt x="223" y="159"/>
                </a:lnTo>
                <a:lnTo>
                  <a:pt x="221" y="159"/>
                </a:lnTo>
                <a:lnTo>
                  <a:pt x="219" y="157"/>
                </a:lnTo>
                <a:lnTo>
                  <a:pt x="215" y="157"/>
                </a:lnTo>
                <a:lnTo>
                  <a:pt x="211" y="155"/>
                </a:lnTo>
                <a:lnTo>
                  <a:pt x="209" y="153"/>
                </a:lnTo>
                <a:lnTo>
                  <a:pt x="208" y="153"/>
                </a:lnTo>
                <a:lnTo>
                  <a:pt x="204" y="153"/>
                </a:lnTo>
                <a:lnTo>
                  <a:pt x="202" y="153"/>
                </a:lnTo>
                <a:lnTo>
                  <a:pt x="202" y="155"/>
                </a:lnTo>
                <a:lnTo>
                  <a:pt x="200" y="155"/>
                </a:lnTo>
                <a:lnTo>
                  <a:pt x="198" y="157"/>
                </a:lnTo>
                <a:lnTo>
                  <a:pt x="192" y="157"/>
                </a:lnTo>
                <a:lnTo>
                  <a:pt x="190" y="157"/>
                </a:lnTo>
                <a:lnTo>
                  <a:pt x="188" y="157"/>
                </a:lnTo>
                <a:lnTo>
                  <a:pt x="186" y="155"/>
                </a:lnTo>
                <a:lnTo>
                  <a:pt x="183" y="153"/>
                </a:lnTo>
                <a:lnTo>
                  <a:pt x="179" y="151"/>
                </a:lnTo>
                <a:lnTo>
                  <a:pt x="177" y="149"/>
                </a:lnTo>
                <a:lnTo>
                  <a:pt x="175" y="149"/>
                </a:lnTo>
                <a:lnTo>
                  <a:pt x="171" y="149"/>
                </a:lnTo>
                <a:lnTo>
                  <a:pt x="167" y="149"/>
                </a:lnTo>
                <a:lnTo>
                  <a:pt x="163" y="149"/>
                </a:lnTo>
                <a:lnTo>
                  <a:pt x="160" y="149"/>
                </a:lnTo>
                <a:lnTo>
                  <a:pt x="156" y="149"/>
                </a:lnTo>
                <a:lnTo>
                  <a:pt x="154" y="149"/>
                </a:lnTo>
                <a:lnTo>
                  <a:pt x="150" y="149"/>
                </a:lnTo>
                <a:lnTo>
                  <a:pt x="148" y="147"/>
                </a:lnTo>
                <a:lnTo>
                  <a:pt x="144" y="147"/>
                </a:lnTo>
                <a:lnTo>
                  <a:pt x="140" y="147"/>
                </a:lnTo>
                <a:lnTo>
                  <a:pt x="138" y="145"/>
                </a:lnTo>
                <a:lnTo>
                  <a:pt x="135" y="147"/>
                </a:lnTo>
                <a:lnTo>
                  <a:pt x="129" y="151"/>
                </a:lnTo>
                <a:lnTo>
                  <a:pt x="125" y="151"/>
                </a:lnTo>
                <a:lnTo>
                  <a:pt x="121" y="151"/>
                </a:lnTo>
                <a:lnTo>
                  <a:pt x="117" y="151"/>
                </a:lnTo>
                <a:lnTo>
                  <a:pt x="115" y="149"/>
                </a:lnTo>
                <a:lnTo>
                  <a:pt x="113" y="151"/>
                </a:lnTo>
                <a:lnTo>
                  <a:pt x="110" y="149"/>
                </a:lnTo>
                <a:lnTo>
                  <a:pt x="108" y="149"/>
                </a:lnTo>
                <a:lnTo>
                  <a:pt x="100" y="145"/>
                </a:lnTo>
                <a:lnTo>
                  <a:pt x="98" y="145"/>
                </a:lnTo>
                <a:lnTo>
                  <a:pt x="96" y="145"/>
                </a:lnTo>
                <a:lnTo>
                  <a:pt x="94" y="147"/>
                </a:lnTo>
                <a:lnTo>
                  <a:pt x="92" y="149"/>
                </a:lnTo>
                <a:lnTo>
                  <a:pt x="89" y="149"/>
                </a:lnTo>
                <a:lnTo>
                  <a:pt x="83" y="149"/>
                </a:lnTo>
                <a:lnTo>
                  <a:pt x="81" y="151"/>
                </a:lnTo>
                <a:lnTo>
                  <a:pt x="77" y="151"/>
                </a:lnTo>
                <a:lnTo>
                  <a:pt x="73" y="153"/>
                </a:lnTo>
                <a:lnTo>
                  <a:pt x="73" y="151"/>
                </a:lnTo>
                <a:lnTo>
                  <a:pt x="71" y="147"/>
                </a:lnTo>
                <a:lnTo>
                  <a:pt x="69" y="147"/>
                </a:lnTo>
                <a:lnTo>
                  <a:pt x="64" y="145"/>
                </a:lnTo>
                <a:lnTo>
                  <a:pt x="62" y="145"/>
                </a:lnTo>
                <a:lnTo>
                  <a:pt x="58" y="143"/>
                </a:lnTo>
                <a:lnTo>
                  <a:pt x="54" y="143"/>
                </a:lnTo>
                <a:lnTo>
                  <a:pt x="50" y="143"/>
                </a:lnTo>
                <a:lnTo>
                  <a:pt x="48" y="143"/>
                </a:lnTo>
                <a:lnTo>
                  <a:pt x="46" y="143"/>
                </a:lnTo>
                <a:lnTo>
                  <a:pt x="42" y="145"/>
                </a:lnTo>
                <a:lnTo>
                  <a:pt x="39" y="143"/>
                </a:lnTo>
                <a:lnTo>
                  <a:pt x="35" y="145"/>
                </a:lnTo>
                <a:lnTo>
                  <a:pt x="31" y="147"/>
                </a:lnTo>
                <a:lnTo>
                  <a:pt x="29" y="147"/>
                </a:lnTo>
                <a:lnTo>
                  <a:pt x="27" y="149"/>
                </a:lnTo>
                <a:lnTo>
                  <a:pt x="25" y="149"/>
                </a:lnTo>
                <a:lnTo>
                  <a:pt x="19" y="147"/>
                </a:lnTo>
                <a:lnTo>
                  <a:pt x="16" y="145"/>
                </a:lnTo>
                <a:lnTo>
                  <a:pt x="14" y="145"/>
                </a:lnTo>
                <a:lnTo>
                  <a:pt x="10" y="145"/>
                </a:lnTo>
                <a:lnTo>
                  <a:pt x="10" y="143"/>
                </a:lnTo>
                <a:lnTo>
                  <a:pt x="6" y="139"/>
                </a:lnTo>
                <a:lnTo>
                  <a:pt x="4" y="138"/>
                </a:lnTo>
                <a:lnTo>
                  <a:pt x="2" y="132"/>
                </a:lnTo>
                <a:lnTo>
                  <a:pt x="2" y="130"/>
                </a:lnTo>
                <a:lnTo>
                  <a:pt x="2" y="128"/>
                </a:lnTo>
                <a:lnTo>
                  <a:pt x="2" y="122"/>
                </a:lnTo>
                <a:lnTo>
                  <a:pt x="0" y="117"/>
                </a:lnTo>
                <a:lnTo>
                  <a:pt x="0" y="115"/>
                </a:lnTo>
                <a:lnTo>
                  <a:pt x="0" y="111"/>
                </a:lnTo>
                <a:lnTo>
                  <a:pt x="0" y="109"/>
                </a:lnTo>
                <a:lnTo>
                  <a:pt x="0" y="105"/>
                </a:lnTo>
                <a:lnTo>
                  <a:pt x="0" y="103"/>
                </a:lnTo>
                <a:lnTo>
                  <a:pt x="2" y="99"/>
                </a:lnTo>
                <a:lnTo>
                  <a:pt x="2" y="94"/>
                </a:lnTo>
                <a:lnTo>
                  <a:pt x="2" y="92"/>
                </a:lnTo>
                <a:lnTo>
                  <a:pt x="4" y="90"/>
                </a:lnTo>
                <a:lnTo>
                  <a:pt x="6" y="86"/>
                </a:lnTo>
                <a:lnTo>
                  <a:pt x="10" y="84"/>
                </a:lnTo>
                <a:lnTo>
                  <a:pt x="14" y="82"/>
                </a:lnTo>
                <a:lnTo>
                  <a:pt x="16" y="80"/>
                </a:lnTo>
                <a:lnTo>
                  <a:pt x="17" y="78"/>
                </a:lnTo>
                <a:lnTo>
                  <a:pt x="17" y="76"/>
                </a:lnTo>
                <a:lnTo>
                  <a:pt x="16" y="76"/>
                </a:lnTo>
                <a:lnTo>
                  <a:pt x="16" y="75"/>
                </a:lnTo>
                <a:lnTo>
                  <a:pt x="17" y="73"/>
                </a:lnTo>
                <a:lnTo>
                  <a:pt x="23" y="69"/>
                </a:lnTo>
                <a:lnTo>
                  <a:pt x="25" y="67"/>
                </a:lnTo>
                <a:lnTo>
                  <a:pt x="27" y="65"/>
                </a:lnTo>
                <a:lnTo>
                  <a:pt x="29" y="63"/>
                </a:lnTo>
                <a:lnTo>
                  <a:pt x="37" y="59"/>
                </a:lnTo>
                <a:lnTo>
                  <a:pt x="39" y="59"/>
                </a:lnTo>
                <a:lnTo>
                  <a:pt x="44" y="55"/>
                </a:lnTo>
                <a:lnTo>
                  <a:pt x="46" y="53"/>
                </a:lnTo>
                <a:lnTo>
                  <a:pt x="50" y="52"/>
                </a:lnTo>
                <a:lnTo>
                  <a:pt x="52" y="52"/>
                </a:lnTo>
                <a:lnTo>
                  <a:pt x="54" y="48"/>
                </a:lnTo>
                <a:lnTo>
                  <a:pt x="56" y="48"/>
                </a:lnTo>
                <a:lnTo>
                  <a:pt x="58" y="48"/>
                </a:lnTo>
                <a:lnTo>
                  <a:pt x="60" y="48"/>
                </a:lnTo>
                <a:lnTo>
                  <a:pt x="62" y="44"/>
                </a:lnTo>
                <a:lnTo>
                  <a:pt x="64" y="40"/>
                </a:lnTo>
                <a:lnTo>
                  <a:pt x="65" y="40"/>
                </a:lnTo>
                <a:lnTo>
                  <a:pt x="71" y="40"/>
                </a:lnTo>
                <a:lnTo>
                  <a:pt x="75" y="38"/>
                </a:lnTo>
                <a:lnTo>
                  <a:pt x="79" y="38"/>
                </a:lnTo>
                <a:lnTo>
                  <a:pt x="83" y="40"/>
                </a:lnTo>
                <a:lnTo>
                  <a:pt x="87" y="36"/>
                </a:lnTo>
                <a:lnTo>
                  <a:pt x="89" y="36"/>
                </a:lnTo>
                <a:lnTo>
                  <a:pt x="90" y="36"/>
                </a:lnTo>
                <a:lnTo>
                  <a:pt x="92" y="34"/>
                </a:lnTo>
                <a:lnTo>
                  <a:pt x="92" y="32"/>
                </a:lnTo>
                <a:lnTo>
                  <a:pt x="94" y="31"/>
                </a:lnTo>
                <a:lnTo>
                  <a:pt x="94" y="29"/>
                </a:lnTo>
                <a:lnTo>
                  <a:pt x="98" y="25"/>
                </a:lnTo>
                <a:lnTo>
                  <a:pt x="98" y="21"/>
                </a:lnTo>
                <a:lnTo>
                  <a:pt x="98" y="17"/>
                </a:lnTo>
                <a:lnTo>
                  <a:pt x="100" y="15"/>
                </a:lnTo>
                <a:lnTo>
                  <a:pt x="104" y="13"/>
                </a:lnTo>
                <a:lnTo>
                  <a:pt x="104" y="8"/>
                </a:lnTo>
                <a:lnTo>
                  <a:pt x="106" y="6"/>
                </a:lnTo>
                <a:lnTo>
                  <a:pt x="108" y="6"/>
                </a:lnTo>
                <a:lnTo>
                  <a:pt x="113" y="6"/>
                </a:lnTo>
                <a:lnTo>
                  <a:pt x="119" y="6"/>
                </a:lnTo>
                <a:lnTo>
                  <a:pt x="123" y="6"/>
                </a:lnTo>
                <a:lnTo>
                  <a:pt x="127" y="6"/>
                </a:lnTo>
                <a:lnTo>
                  <a:pt x="135" y="8"/>
                </a:lnTo>
                <a:lnTo>
                  <a:pt x="140" y="6"/>
                </a:lnTo>
                <a:lnTo>
                  <a:pt x="144" y="6"/>
                </a:lnTo>
                <a:lnTo>
                  <a:pt x="152" y="0"/>
                </a:lnTo>
                <a:lnTo>
                  <a:pt x="154" y="0"/>
                </a:lnTo>
                <a:lnTo>
                  <a:pt x="156" y="0"/>
                </a:lnTo>
                <a:lnTo>
                  <a:pt x="158" y="2"/>
                </a:lnTo>
                <a:lnTo>
                  <a:pt x="160" y="4"/>
                </a:lnTo>
                <a:lnTo>
                  <a:pt x="161" y="6"/>
                </a:lnTo>
                <a:lnTo>
                  <a:pt x="163" y="10"/>
                </a:lnTo>
                <a:lnTo>
                  <a:pt x="165" y="11"/>
                </a:lnTo>
                <a:lnTo>
                  <a:pt x="169" y="15"/>
                </a:lnTo>
                <a:lnTo>
                  <a:pt x="173" y="17"/>
                </a:lnTo>
                <a:lnTo>
                  <a:pt x="175" y="17"/>
                </a:lnTo>
                <a:lnTo>
                  <a:pt x="177" y="19"/>
                </a:lnTo>
                <a:lnTo>
                  <a:pt x="179" y="21"/>
                </a:lnTo>
                <a:lnTo>
                  <a:pt x="183" y="23"/>
                </a:lnTo>
                <a:lnTo>
                  <a:pt x="184" y="23"/>
                </a:lnTo>
                <a:lnTo>
                  <a:pt x="184" y="25"/>
                </a:lnTo>
                <a:lnTo>
                  <a:pt x="184" y="32"/>
                </a:lnTo>
                <a:lnTo>
                  <a:pt x="184" y="34"/>
                </a:lnTo>
                <a:lnTo>
                  <a:pt x="186" y="36"/>
                </a:lnTo>
                <a:lnTo>
                  <a:pt x="188" y="36"/>
                </a:lnTo>
                <a:lnTo>
                  <a:pt x="190" y="36"/>
                </a:lnTo>
                <a:lnTo>
                  <a:pt x="196" y="36"/>
                </a:lnTo>
                <a:lnTo>
                  <a:pt x="198" y="36"/>
                </a:lnTo>
                <a:lnTo>
                  <a:pt x="200" y="36"/>
                </a:lnTo>
                <a:lnTo>
                  <a:pt x="204" y="40"/>
                </a:lnTo>
                <a:lnTo>
                  <a:pt x="206" y="42"/>
                </a:lnTo>
                <a:lnTo>
                  <a:pt x="209" y="44"/>
                </a:lnTo>
                <a:lnTo>
                  <a:pt x="211" y="46"/>
                </a:lnTo>
                <a:lnTo>
                  <a:pt x="213" y="48"/>
                </a:lnTo>
                <a:lnTo>
                  <a:pt x="215" y="50"/>
                </a:lnTo>
                <a:lnTo>
                  <a:pt x="217" y="53"/>
                </a:lnTo>
                <a:lnTo>
                  <a:pt x="219" y="57"/>
                </a:lnTo>
                <a:lnTo>
                  <a:pt x="221" y="61"/>
                </a:lnTo>
                <a:lnTo>
                  <a:pt x="225" y="65"/>
                </a:lnTo>
                <a:lnTo>
                  <a:pt x="229" y="67"/>
                </a:lnTo>
                <a:lnTo>
                  <a:pt x="234" y="73"/>
                </a:lnTo>
                <a:lnTo>
                  <a:pt x="238" y="75"/>
                </a:lnTo>
                <a:lnTo>
                  <a:pt x="238" y="76"/>
                </a:lnTo>
                <a:lnTo>
                  <a:pt x="240" y="76"/>
                </a:lnTo>
                <a:lnTo>
                  <a:pt x="244" y="76"/>
                </a:lnTo>
                <a:lnTo>
                  <a:pt x="246" y="76"/>
                </a:lnTo>
                <a:lnTo>
                  <a:pt x="250" y="78"/>
                </a:lnTo>
                <a:lnTo>
                  <a:pt x="252" y="80"/>
                </a:lnTo>
                <a:lnTo>
                  <a:pt x="252" y="82"/>
                </a:lnTo>
                <a:lnTo>
                  <a:pt x="252" y="88"/>
                </a:lnTo>
                <a:lnTo>
                  <a:pt x="252" y="90"/>
                </a:lnTo>
                <a:lnTo>
                  <a:pt x="256" y="92"/>
                </a:lnTo>
                <a:lnTo>
                  <a:pt x="257" y="94"/>
                </a:lnTo>
                <a:lnTo>
                  <a:pt x="261" y="94"/>
                </a:lnTo>
                <a:lnTo>
                  <a:pt x="263" y="94"/>
                </a:lnTo>
                <a:lnTo>
                  <a:pt x="265" y="96"/>
                </a:lnTo>
                <a:lnTo>
                  <a:pt x="267" y="96"/>
                </a:lnTo>
                <a:lnTo>
                  <a:pt x="269" y="97"/>
                </a:lnTo>
                <a:lnTo>
                  <a:pt x="275" y="99"/>
                </a:lnTo>
                <a:lnTo>
                  <a:pt x="277" y="103"/>
                </a:lnTo>
                <a:lnTo>
                  <a:pt x="279" y="103"/>
                </a:lnTo>
                <a:lnTo>
                  <a:pt x="280" y="105"/>
                </a:lnTo>
                <a:lnTo>
                  <a:pt x="282" y="107"/>
                </a:lnTo>
                <a:lnTo>
                  <a:pt x="282" y="109"/>
                </a:lnTo>
                <a:lnTo>
                  <a:pt x="282" y="111"/>
                </a:lnTo>
                <a:lnTo>
                  <a:pt x="282" y="115"/>
                </a:lnTo>
                <a:lnTo>
                  <a:pt x="286" y="117"/>
                </a:lnTo>
                <a:lnTo>
                  <a:pt x="290" y="122"/>
                </a:lnTo>
                <a:lnTo>
                  <a:pt x="292" y="124"/>
                </a:lnTo>
                <a:lnTo>
                  <a:pt x="296" y="132"/>
                </a:lnTo>
                <a:lnTo>
                  <a:pt x="300" y="134"/>
                </a:lnTo>
                <a:lnTo>
                  <a:pt x="300" y="136"/>
                </a:lnTo>
                <a:lnTo>
                  <a:pt x="302" y="136"/>
                </a:lnTo>
                <a:lnTo>
                  <a:pt x="302" y="138"/>
                </a:lnTo>
                <a:lnTo>
                  <a:pt x="300" y="141"/>
                </a:lnTo>
                <a:lnTo>
                  <a:pt x="300" y="143"/>
                </a:lnTo>
                <a:lnTo>
                  <a:pt x="302" y="145"/>
                </a:lnTo>
                <a:lnTo>
                  <a:pt x="307" y="147"/>
                </a:lnTo>
                <a:lnTo>
                  <a:pt x="309" y="149"/>
                </a:lnTo>
                <a:lnTo>
                  <a:pt x="311" y="153"/>
                </a:lnTo>
                <a:lnTo>
                  <a:pt x="313" y="155"/>
                </a:lnTo>
                <a:lnTo>
                  <a:pt x="311" y="155"/>
                </a:lnTo>
                <a:lnTo>
                  <a:pt x="309" y="157"/>
                </a:lnTo>
                <a:lnTo>
                  <a:pt x="305" y="157"/>
                </a:lnTo>
                <a:lnTo>
                  <a:pt x="302" y="159"/>
                </a:lnTo>
                <a:lnTo>
                  <a:pt x="300" y="160"/>
                </a:lnTo>
                <a:lnTo>
                  <a:pt x="298" y="160"/>
                </a:lnTo>
                <a:lnTo>
                  <a:pt x="294" y="160"/>
                </a:lnTo>
                <a:lnTo>
                  <a:pt x="292" y="160"/>
                </a:lnTo>
                <a:lnTo>
                  <a:pt x="290" y="159"/>
                </a:lnTo>
                <a:lnTo>
                  <a:pt x="286" y="162"/>
                </a:lnTo>
                <a:lnTo>
                  <a:pt x="284" y="164"/>
                </a:lnTo>
                <a:lnTo>
                  <a:pt x="284" y="166"/>
                </a:lnTo>
                <a:lnTo>
                  <a:pt x="282" y="168"/>
                </a:lnTo>
                <a:lnTo>
                  <a:pt x="280" y="168"/>
                </a:lnTo>
                <a:lnTo>
                  <a:pt x="279" y="168"/>
                </a:lnTo>
                <a:lnTo>
                  <a:pt x="275" y="168"/>
                </a:lnTo>
                <a:lnTo>
                  <a:pt x="273" y="168"/>
                </a:lnTo>
                <a:lnTo>
                  <a:pt x="273" y="166"/>
                </a:lnTo>
                <a:lnTo>
                  <a:pt x="271" y="166"/>
                </a:lnTo>
                <a:lnTo>
                  <a:pt x="269" y="166"/>
                </a:lnTo>
                <a:lnTo>
                  <a:pt x="267" y="166"/>
                </a:lnTo>
                <a:lnTo>
                  <a:pt x="265" y="164"/>
                </a:lnTo>
                <a:lnTo>
                  <a:pt x="263" y="162"/>
                </a:lnTo>
                <a:lnTo>
                  <a:pt x="259" y="162"/>
                </a:lnTo>
                <a:lnTo>
                  <a:pt x="257" y="164"/>
                </a:lnTo>
                <a:lnTo>
                  <a:pt x="256" y="164"/>
                </a:lnTo>
                <a:lnTo>
                  <a:pt x="252" y="162"/>
                </a:lnTo>
                <a:lnTo>
                  <a:pt x="250" y="162"/>
                </a:lnTo>
                <a:lnTo>
                  <a:pt x="248" y="160"/>
                </a:lnTo>
              </a:path>
            </a:pathLst>
          </a:custGeom>
          <a:solidFill>
            <a:schemeClr val="accent2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91" name="Freeform 501"/>
          <p:cNvSpPr>
            <a:spLocks/>
          </p:cNvSpPr>
          <p:nvPr/>
        </p:nvSpPr>
        <p:spPr bwMode="auto">
          <a:xfrm>
            <a:off x="6262689" y="4601802"/>
            <a:ext cx="295275" cy="596035"/>
          </a:xfrm>
          <a:custGeom>
            <a:avLst/>
            <a:gdLst>
              <a:gd name="T0" fmla="*/ 2147483647 w 268"/>
              <a:gd name="T1" fmla="*/ 2147483647 h 413"/>
              <a:gd name="T2" fmla="*/ 2147483647 w 268"/>
              <a:gd name="T3" fmla="*/ 2147483647 h 413"/>
              <a:gd name="T4" fmla="*/ 2147483647 w 268"/>
              <a:gd name="T5" fmla="*/ 2147483647 h 413"/>
              <a:gd name="T6" fmla="*/ 2147483647 w 268"/>
              <a:gd name="T7" fmla="*/ 2147483647 h 413"/>
              <a:gd name="T8" fmla="*/ 2147483647 w 268"/>
              <a:gd name="T9" fmla="*/ 2147483647 h 413"/>
              <a:gd name="T10" fmla="*/ 2147483647 w 268"/>
              <a:gd name="T11" fmla="*/ 2147483647 h 413"/>
              <a:gd name="T12" fmla="*/ 2147483647 w 268"/>
              <a:gd name="T13" fmla="*/ 2147483647 h 413"/>
              <a:gd name="T14" fmla="*/ 2147483647 w 268"/>
              <a:gd name="T15" fmla="*/ 2147483647 h 413"/>
              <a:gd name="T16" fmla="*/ 2147483647 w 268"/>
              <a:gd name="T17" fmla="*/ 0 h 413"/>
              <a:gd name="T18" fmla="*/ 2147483647 w 268"/>
              <a:gd name="T19" fmla="*/ 2147483647 h 413"/>
              <a:gd name="T20" fmla="*/ 2147483647 w 268"/>
              <a:gd name="T21" fmla="*/ 2147483647 h 413"/>
              <a:gd name="T22" fmla="*/ 2147483647 w 268"/>
              <a:gd name="T23" fmla="*/ 2147483647 h 413"/>
              <a:gd name="T24" fmla="*/ 2147483647 w 268"/>
              <a:gd name="T25" fmla="*/ 2147483647 h 413"/>
              <a:gd name="T26" fmla="*/ 2147483647 w 268"/>
              <a:gd name="T27" fmla="*/ 2147483647 h 413"/>
              <a:gd name="T28" fmla="*/ 2147483647 w 268"/>
              <a:gd name="T29" fmla="*/ 2147483647 h 413"/>
              <a:gd name="T30" fmla="*/ 2147483647 w 268"/>
              <a:gd name="T31" fmla="*/ 2147483647 h 413"/>
              <a:gd name="T32" fmla="*/ 2147483647 w 268"/>
              <a:gd name="T33" fmla="*/ 2147483647 h 413"/>
              <a:gd name="T34" fmla="*/ 2147483647 w 268"/>
              <a:gd name="T35" fmla="*/ 2147483647 h 413"/>
              <a:gd name="T36" fmla="*/ 2147483647 w 268"/>
              <a:gd name="T37" fmla="*/ 2147483647 h 413"/>
              <a:gd name="T38" fmla="*/ 2147483647 w 268"/>
              <a:gd name="T39" fmla="*/ 2147483647 h 413"/>
              <a:gd name="T40" fmla="*/ 2147483647 w 268"/>
              <a:gd name="T41" fmla="*/ 2147483647 h 413"/>
              <a:gd name="T42" fmla="*/ 2147483647 w 268"/>
              <a:gd name="T43" fmla="*/ 2147483647 h 413"/>
              <a:gd name="T44" fmla="*/ 2147483647 w 268"/>
              <a:gd name="T45" fmla="*/ 2147483647 h 413"/>
              <a:gd name="T46" fmla="*/ 2147483647 w 268"/>
              <a:gd name="T47" fmla="*/ 2147483647 h 413"/>
              <a:gd name="T48" fmla="*/ 2147483647 w 268"/>
              <a:gd name="T49" fmla="*/ 2147483647 h 413"/>
              <a:gd name="T50" fmla="*/ 2147483647 w 268"/>
              <a:gd name="T51" fmla="*/ 2147483647 h 413"/>
              <a:gd name="T52" fmla="*/ 2147483647 w 268"/>
              <a:gd name="T53" fmla="*/ 2147483647 h 413"/>
              <a:gd name="T54" fmla="*/ 2147483647 w 268"/>
              <a:gd name="T55" fmla="*/ 2147483647 h 413"/>
              <a:gd name="T56" fmla="*/ 2147483647 w 268"/>
              <a:gd name="T57" fmla="*/ 2147483647 h 413"/>
              <a:gd name="T58" fmla="*/ 2147483647 w 268"/>
              <a:gd name="T59" fmla="*/ 2147483647 h 413"/>
              <a:gd name="T60" fmla="*/ 2147483647 w 268"/>
              <a:gd name="T61" fmla="*/ 2147483647 h 413"/>
              <a:gd name="T62" fmla="*/ 2147483647 w 268"/>
              <a:gd name="T63" fmla="*/ 2147483647 h 413"/>
              <a:gd name="T64" fmla="*/ 2147483647 w 268"/>
              <a:gd name="T65" fmla="*/ 2147483647 h 413"/>
              <a:gd name="T66" fmla="*/ 2147483647 w 268"/>
              <a:gd name="T67" fmla="*/ 2147483647 h 413"/>
              <a:gd name="T68" fmla="*/ 2147483647 w 268"/>
              <a:gd name="T69" fmla="*/ 2147483647 h 413"/>
              <a:gd name="T70" fmla="*/ 2147483647 w 268"/>
              <a:gd name="T71" fmla="*/ 2147483647 h 413"/>
              <a:gd name="T72" fmla="*/ 2147483647 w 268"/>
              <a:gd name="T73" fmla="*/ 2147483647 h 413"/>
              <a:gd name="T74" fmla="*/ 2147483647 w 268"/>
              <a:gd name="T75" fmla="*/ 2147483647 h 413"/>
              <a:gd name="T76" fmla="*/ 2147483647 w 268"/>
              <a:gd name="T77" fmla="*/ 2147483647 h 413"/>
              <a:gd name="T78" fmla="*/ 2147483647 w 268"/>
              <a:gd name="T79" fmla="*/ 2147483647 h 413"/>
              <a:gd name="T80" fmla="*/ 2147483647 w 268"/>
              <a:gd name="T81" fmla="*/ 2147483647 h 413"/>
              <a:gd name="T82" fmla="*/ 2147483647 w 268"/>
              <a:gd name="T83" fmla="*/ 2147483647 h 413"/>
              <a:gd name="T84" fmla="*/ 2147483647 w 268"/>
              <a:gd name="T85" fmla="*/ 2147483647 h 413"/>
              <a:gd name="T86" fmla="*/ 2147483647 w 268"/>
              <a:gd name="T87" fmla="*/ 2147483647 h 413"/>
              <a:gd name="T88" fmla="*/ 2147483647 w 268"/>
              <a:gd name="T89" fmla="*/ 2147483647 h 413"/>
              <a:gd name="T90" fmla="*/ 2147483647 w 268"/>
              <a:gd name="T91" fmla="*/ 2147483647 h 413"/>
              <a:gd name="T92" fmla="*/ 0 w 268"/>
              <a:gd name="T93" fmla="*/ 2147483647 h 413"/>
              <a:gd name="T94" fmla="*/ 2147483647 w 268"/>
              <a:gd name="T95" fmla="*/ 2147483647 h 413"/>
              <a:gd name="T96" fmla="*/ 2147483647 w 268"/>
              <a:gd name="T97" fmla="*/ 2147483647 h 413"/>
              <a:gd name="T98" fmla="*/ 2147483647 w 268"/>
              <a:gd name="T99" fmla="*/ 2147483647 h 413"/>
              <a:gd name="T100" fmla="*/ 2147483647 w 268"/>
              <a:gd name="T101" fmla="*/ 2147483647 h 413"/>
              <a:gd name="T102" fmla="*/ 2147483647 w 268"/>
              <a:gd name="T103" fmla="*/ 2147483647 h 413"/>
              <a:gd name="T104" fmla="*/ 2147483647 w 268"/>
              <a:gd name="T105" fmla="*/ 2147483647 h 413"/>
              <a:gd name="T106" fmla="*/ 2147483647 w 268"/>
              <a:gd name="T107" fmla="*/ 2147483647 h 413"/>
              <a:gd name="T108" fmla="*/ 2147483647 w 268"/>
              <a:gd name="T109" fmla="*/ 2147483647 h 413"/>
              <a:gd name="T110" fmla="*/ 2147483647 w 268"/>
              <a:gd name="T111" fmla="*/ 2147483647 h 413"/>
              <a:gd name="T112" fmla="*/ 2147483647 w 268"/>
              <a:gd name="T113" fmla="*/ 2147483647 h 413"/>
              <a:gd name="T114" fmla="*/ 2147483647 w 268"/>
              <a:gd name="T115" fmla="*/ 2147483647 h 413"/>
              <a:gd name="T116" fmla="*/ 2147483647 w 268"/>
              <a:gd name="T117" fmla="*/ 2147483647 h 413"/>
              <a:gd name="T118" fmla="*/ 2147483647 w 268"/>
              <a:gd name="T119" fmla="*/ 2147483647 h 413"/>
              <a:gd name="T120" fmla="*/ 2147483647 w 268"/>
              <a:gd name="T121" fmla="*/ 2147483647 h 41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68"/>
              <a:gd name="T184" fmla="*/ 0 h 413"/>
              <a:gd name="T185" fmla="*/ 268 w 268"/>
              <a:gd name="T186" fmla="*/ 413 h 41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68" h="413">
                <a:moveTo>
                  <a:pt x="34" y="155"/>
                </a:moveTo>
                <a:lnTo>
                  <a:pt x="34" y="155"/>
                </a:lnTo>
                <a:lnTo>
                  <a:pt x="34" y="153"/>
                </a:lnTo>
                <a:lnTo>
                  <a:pt x="34" y="151"/>
                </a:lnTo>
                <a:lnTo>
                  <a:pt x="32" y="142"/>
                </a:lnTo>
                <a:lnTo>
                  <a:pt x="32" y="136"/>
                </a:lnTo>
                <a:lnTo>
                  <a:pt x="30" y="130"/>
                </a:lnTo>
                <a:lnTo>
                  <a:pt x="32" y="123"/>
                </a:lnTo>
                <a:lnTo>
                  <a:pt x="32" y="121"/>
                </a:lnTo>
                <a:lnTo>
                  <a:pt x="32" y="119"/>
                </a:lnTo>
                <a:lnTo>
                  <a:pt x="32" y="117"/>
                </a:lnTo>
                <a:lnTo>
                  <a:pt x="34" y="115"/>
                </a:lnTo>
                <a:lnTo>
                  <a:pt x="36" y="113"/>
                </a:lnTo>
                <a:lnTo>
                  <a:pt x="36" y="109"/>
                </a:lnTo>
                <a:lnTo>
                  <a:pt x="36" y="105"/>
                </a:lnTo>
                <a:lnTo>
                  <a:pt x="36" y="100"/>
                </a:lnTo>
                <a:lnTo>
                  <a:pt x="38" y="100"/>
                </a:lnTo>
                <a:lnTo>
                  <a:pt x="38" y="98"/>
                </a:lnTo>
                <a:lnTo>
                  <a:pt x="44" y="100"/>
                </a:lnTo>
                <a:lnTo>
                  <a:pt x="44" y="96"/>
                </a:lnTo>
                <a:lnTo>
                  <a:pt x="46" y="94"/>
                </a:lnTo>
                <a:lnTo>
                  <a:pt x="48" y="88"/>
                </a:lnTo>
                <a:lnTo>
                  <a:pt x="48" y="79"/>
                </a:lnTo>
                <a:lnTo>
                  <a:pt x="48" y="75"/>
                </a:lnTo>
                <a:lnTo>
                  <a:pt x="46" y="69"/>
                </a:lnTo>
                <a:lnTo>
                  <a:pt x="44" y="65"/>
                </a:lnTo>
                <a:lnTo>
                  <a:pt x="42" y="59"/>
                </a:lnTo>
                <a:lnTo>
                  <a:pt x="36" y="56"/>
                </a:lnTo>
                <a:lnTo>
                  <a:pt x="34" y="50"/>
                </a:lnTo>
                <a:lnTo>
                  <a:pt x="34" y="38"/>
                </a:lnTo>
                <a:lnTo>
                  <a:pt x="36" y="33"/>
                </a:lnTo>
                <a:lnTo>
                  <a:pt x="36" y="31"/>
                </a:lnTo>
                <a:lnTo>
                  <a:pt x="36" y="29"/>
                </a:lnTo>
                <a:lnTo>
                  <a:pt x="38" y="29"/>
                </a:lnTo>
                <a:lnTo>
                  <a:pt x="40" y="27"/>
                </a:lnTo>
                <a:lnTo>
                  <a:pt x="46" y="23"/>
                </a:lnTo>
                <a:lnTo>
                  <a:pt x="48" y="19"/>
                </a:lnTo>
                <a:lnTo>
                  <a:pt x="50" y="17"/>
                </a:lnTo>
                <a:lnTo>
                  <a:pt x="53" y="12"/>
                </a:lnTo>
                <a:lnTo>
                  <a:pt x="57" y="6"/>
                </a:lnTo>
                <a:lnTo>
                  <a:pt x="59" y="4"/>
                </a:lnTo>
                <a:lnTo>
                  <a:pt x="61" y="0"/>
                </a:lnTo>
                <a:lnTo>
                  <a:pt x="65" y="2"/>
                </a:lnTo>
                <a:lnTo>
                  <a:pt x="71" y="8"/>
                </a:lnTo>
                <a:lnTo>
                  <a:pt x="73" y="10"/>
                </a:lnTo>
                <a:lnTo>
                  <a:pt x="82" y="25"/>
                </a:lnTo>
                <a:lnTo>
                  <a:pt x="84" y="27"/>
                </a:lnTo>
                <a:lnTo>
                  <a:pt x="86" y="29"/>
                </a:lnTo>
                <a:lnTo>
                  <a:pt x="88" y="33"/>
                </a:lnTo>
                <a:lnTo>
                  <a:pt x="92" y="35"/>
                </a:lnTo>
                <a:lnTo>
                  <a:pt x="94" y="38"/>
                </a:lnTo>
                <a:lnTo>
                  <a:pt x="96" y="40"/>
                </a:lnTo>
                <a:lnTo>
                  <a:pt x="100" y="42"/>
                </a:lnTo>
                <a:lnTo>
                  <a:pt x="100" y="44"/>
                </a:lnTo>
                <a:lnTo>
                  <a:pt x="101" y="46"/>
                </a:lnTo>
                <a:lnTo>
                  <a:pt x="101" y="48"/>
                </a:lnTo>
                <a:lnTo>
                  <a:pt x="103" y="50"/>
                </a:lnTo>
                <a:lnTo>
                  <a:pt x="105" y="54"/>
                </a:lnTo>
                <a:lnTo>
                  <a:pt x="107" y="58"/>
                </a:lnTo>
                <a:lnTo>
                  <a:pt x="111" y="63"/>
                </a:lnTo>
                <a:lnTo>
                  <a:pt x="113" y="65"/>
                </a:lnTo>
                <a:lnTo>
                  <a:pt x="119" y="69"/>
                </a:lnTo>
                <a:lnTo>
                  <a:pt x="121" y="71"/>
                </a:lnTo>
                <a:lnTo>
                  <a:pt x="124" y="79"/>
                </a:lnTo>
                <a:lnTo>
                  <a:pt x="126" y="84"/>
                </a:lnTo>
                <a:lnTo>
                  <a:pt x="130" y="92"/>
                </a:lnTo>
                <a:lnTo>
                  <a:pt x="132" y="96"/>
                </a:lnTo>
                <a:lnTo>
                  <a:pt x="132" y="102"/>
                </a:lnTo>
                <a:lnTo>
                  <a:pt x="134" y="103"/>
                </a:lnTo>
                <a:lnTo>
                  <a:pt x="136" y="105"/>
                </a:lnTo>
                <a:lnTo>
                  <a:pt x="138" y="107"/>
                </a:lnTo>
                <a:lnTo>
                  <a:pt x="140" y="111"/>
                </a:lnTo>
                <a:lnTo>
                  <a:pt x="140" y="113"/>
                </a:lnTo>
                <a:lnTo>
                  <a:pt x="144" y="121"/>
                </a:lnTo>
                <a:lnTo>
                  <a:pt x="144" y="124"/>
                </a:lnTo>
                <a:lnTo>
                  <a:pt x="146" y="128"/>
                </a:lnTo>
                <a:lnTo>
                  <a:pt x="149" y="132"/>
                </a:lnTo>
                <a:lnTo>
                  <a:pt x="151" y="136"/>
                </a:lnTo>
                <a:lnTo>
                  <a:pt x="163" y="151"/>
                </a:lnTo>
                <a:lnTo>
                  <a:pt x="169" y="161"/>
                </a:lnTo>
                <a:lnTo>
                  <a:pt x="174" y="168"/>
                </a:lnTo>
                <a:lnTo>
                  <a:pt x="176" y="172"/>
                </a:lnTo>
                <a:lnTo>
                  <a:pt x="178" y="176"/>
                </a:lnTo>
                <a:lnTo>
                  <a:pt x="180" y="178"/>
                </a:lnTo>
                <a:lnTo>
                  <a:pt x="180" y="184"/>
                </a:lnTo>
                <a:lnTo>
                  <a:pt x="178" y="195"/>
                </a:lnTo>
                <a:lnTo>
                  <a:pt x="178" y="197"/>
                </a:lnTo>
                <a:lnTo>
                  <a:pt x="178" y="201"/>
                </a:lnTo>
                <a:lnTo>
                  <a:pt x="184" y="207"/>
                </a:lnTo>
                <a:lnTo>
                  <a:pt x="188" y="210"/>
                </a:lnTo>
                <a:lnTo>
                  <a:pt x="197" y="224"/>
                </a:lnTo>
                <a:lnTo>
                  <a:pt x="199" y="228"/>
                </a:lnTo>
                <a:lnTo>
                  <a:pt x="201" y="230"/>
                </a:lnTo>
                <a:lnTo>
                  <a:pt x="203" y="233"/>
                </a:lnTo>
                <a:lnTo>
                  <a:pt x="207" y="235"/>
                </a:lnTo>
                <a:lnTo>
                  <a:pt x="209" y="237"/>
                </a:lnTo>
                <a:lnTo>
                  <a:pt x="209" y="239"/>
                </a:lnTo>
                <a:lnTo>
                  <a:pt x="211" y="241"/>
                </a:lnTo>
                <a:lnTo>
                  <a:pt x="211" y="243"/>
                </a:lnTo>
                <a:lnTo>
                  <a:pt x="209" y="243"/>
                </a:lnTo>
                <a:lnTo>
                  <a:pt x="207" y="241"/>
                </a:lnTo>
                <a:lnTo>
                  <a:pt x="205" y="243"/>
                </a:lnTo>
                <a:lnTo>
                  <a:pt x="207" y="245"/>
                </a:lnTo>
                <a:lnTo>
                  <a:pt x="209" y="249"/>
                </a:lnTo>
                <a:lnTo>
                  <a:pt x="213" y="252"/>
                </a:lnTo>
                <a:lnTo>
                  <a:pt x="217" y="260"/>
                </a:lnTo>
                <a:lnTo>
                  <a:pt x="217" y="264"/>
                </a:lnTo>
                <a:lnTo>
                  <a:pt x="219" y="266"/>
                </a:lnTo>
                <a:lnTo>
                  <a:pt x="220" y="270"/>
                </a:lnTo>
                <a:lnTo>
                  <a:pt x="224" y="273"/>
                </a:lnTo>
                <a:lnTo>
                  <a:pt x="226" y="275"/>
                </a:lnTo>
                <a:lnTo>
                  <a:pt x="228" y="275"/>
                </a:lnTo>
                <a:lnTo>
                  <a:pt x="230" y="275"/>
                </a:lnTo>
                <a:lnTo>
                  <a:pt x="238" y="279"/>
                </a:lnTo>
                <a:lnTo>
                  <a:pt x="243" y="283"/>
                </a:lnTo>
                <a:lnTo>
                  <a:pt x="249" y="285"/>
                </a:lnTo>
                <a:lnTo>
                  <a:pt x="255" y="287"/>
                </a:lnTo>
                <a:lnTo>
                  <a:pt x="257" y="287"/>
                </a:lnTo>
                <a:lnTo>
                  <a:pt x="261" y="287"/>
                </a:lnTo>
                <a:lnTo>
                  <a:pt x="263" y="287"/>
                </a:lnTo>
                <a:lnTo>
                  <a:pt x="265" y="287"/>
                </a:lnTo>
                <a:lnTo>
                  <a:pt x="268" y="293"/>
                </a:lnTo>
                <a:lnTo>
                  <a:pt x="268" y="294"/>
                </a:lnTo>
                <a:lnTo>
                  <a:pt x="267" y="298"/>
                </a:lnTo>
                <a:lnTo>
                  <a:pt x="267" y="302"/>
                </a:lnTo>
                <a:lnTo>
                  <a:pt x="267" y="306"/>
                </a:lnTo>
                <a:lnTo>
                  <a:pt x="267" y="308"/>
                </a:lnTo>
                <a:lnTo>
                  <a:pt x="265" y="310"/>
                </a:lnTo>
                <a:lnTo>
                  <a:pt x="263" y="312"/>
                </a:lnTo>
                <a:lnTo>
                  <a:pt x="259" y="312"/>
                </a:lnTo>
                <a:lnTo>
                  <a:pt x="257" y="314"/>
                </a:lnTo>
                <a:lnTo>
                  <a:pt x="253" y="316"/>
                </a:lnTo>
                <a:lnTo>
                  <a:pt x="249" y="317"/>
                </a:lnTo>
                <a:lnTo>
                  <a:pt x="243" y="321"/>
                </a:lnTo>
                <a:lnTo>
                  <a:pt x="242" y="325"/>
                </a:lnTo>
                <a:lnTo>
                  <a:pt x="238" y="331"/>
                </a:lnTo>
                <a:lnTo>
                  <a:pt x="234" y="337"/>
                </a:lnTo>
                <a:lnTo>
                  <a:pt x="232" y="337"/>
                </a:lnTo>
                <a:lnTo>
                  <a:pt x="230" y="338"/>
                </a:lnTo>
                <a:lnTo>
                  <a:pt x="228" y="340"/>
                </a:lnTo>
                <a:lnTo>
                  <a:pt x="222" y="344"/>
                </a:lnTo>
                <a:lnTo>
                  <a:pt x="211" y="348"/>
                </a:lnTo>
                <a:lnTo>
                  <a:pt x="207" y="348"/>
                </a:lnTo>
                <a:lnTo>
                  <a:pt x="205" y="346"/>
                </a:lnTo>
                <a:lnTo>
                  <a:pt x="199" y="342"/>
                </a:lnTo>
                <a:lnTo>
                  <a:pt x="196" y="340"/>
                </a:lnTo>
                <a:lnTo>
                  <a:pt x="194" y="340"/>
                </a:lnTo>
                <a:lnTo>
                  <a:pt x="192" y="342"/>
                </a:lnTo>
                <a:lnTo>
                  <a:pt x="190" y="342"/>
                </a:lnTo>
                <a:lnTo>
                  <a:pt x="188" y="344"/>
                </a:lnTo>
                <a:lnTo>
                  <a:pt x="186" y="344"/>
                </a:lnTo>
                <a:lnTo>
                  <a:pt x="186" y="346"/>
                </a:lnTo>
                <a:lnTo>
                  <a:pt x="184" y="350"/>
                </a:lnTo>
                <a:lnTo>
                  <a:pt x="182" y="354"/>
                </a:lnTo>
                <a:lnTo>
                  <a:pt x="180" y="359"/>
                </a:lnTo>
                <a:lnTo>
                  <a:pt x="176" y="361"/>
                </a:lnTo>
                <a:lnTo>
                  <a:pt x="174" y="363"/>
                </a:lnTo>
                <a:lnTo>
                  <a:pt x="172" y="365"/>
                </a:lnTo>
                <a:lnTo>
                  <a:pt x="169" y="365"/>
                </a:lnTo>
                <a:lnTo>
                  <a:pt x="169" y="367"/>
                </a:lnTo>
                <a:lnTo>
                  <a:pt x="167" y="369"/>
                </a:lnTo>
                <a:lnTo>
                  <a:pt x="167" y="371"/>
                </a:lnTo>
                <a:lnTo>
                  <a:pt x="165" y="371"/>
                </a:lnTo>
                <a:lnTo>
                  <a:pt x="163" y="371"/>
                </a:lnTo>
                <a:lnTo>
                  <a:pt x="159" y="373"/>
                </a:lnTo>
                <a:lnTo>
                  <a:pt x="155" y="375"/>
                </a:lnTo>
                <a:lnTo>
                  <a:pt x="153" y="375"/>
                </a:lnTo>
                <a:lnTo>
                  <a:pt x="151" y="377"/>
                </a:lnTo>
                <a:lnTo>
                  <a:pt x="148" y="379"/>
                </a:lnTo>
                <a:lnTo>
                  <a:pt x="146" y="380"/>
                </a:lnTo>
                <a:lnTo>
                  <a:pt x="140" y="384"/>
                </a:lnTo>
                <a:lnTo>
                  <a:pt x="136" y="388"/>
                </a:lnTo>
                <a:lnTo>
                  <a:pt x="132" y="386"/>
                </a:lnTo>
                <a:lnTo>
                  <a:pt x="130" y="386"/>
                </a:lnTo>
                <a:lnTo>
                  <a:pt x="128" y="382"/>
                </a:lnTo>
                <a:lnTo>
                  <a:pt x="126" y="382"/>
                </a:lnTo>
                <a:lnTo>
                  <a:pt x="119" y="379"/>
                </a:lnTo>
                <a:lnTo>
                  <a:pt x="109" y="375"/>
                </a:lnTo>
                <a:lnTo>
                  <a:pt x="105" y="373"/>
                </a:lnTo>
                <a:lnTo>
                  <a:pt x="100" y="373"/>
                </a:lnTo>
                <a:lnTo>
                  <a:pt x="96" y="375"/>
                </a:lnTo>
                <a:lnTo>
                  <a:pt x="94" y="377"/>
                </a:lnTo>
                <a:lnTo>
                  <a:pt x="94" y="379"/>
                </a:lnTo>
                <a:lnTo>
                  <a:pt x="94" y="384"/>
                </a:lnTo>
                <a:lnTo>
                  <a:pt x="94" y="386"/>
                </a:lnTo>
                <a:lnTo>
                  <a:pt x="90" y="388"/>
                </a:lnTo>
                <a:lnTo>
                  <a:pt x="88" y="388"/>
                </a:lnTo>
                <a:lnTo>
                  <a:pt x="86" y="390"/>
                </a:lnTo>
                <a:lnTo>
                  <a:pt x="76" y="392"/>
                </a:lnTo>
                <a:lnTo>
                  <a:pt x="69" y="396"/>
                </a:lnTo>
                <a:lnTo>
                  <a:pt x="59" y="396"/>
                </a:lnTo>
                <a:lnTo>
                  <a:pt x="55" y="398"/>
                </a:lnTo>
                <a:lnTo>
                  <a:pt x="50" y="398"/>
                </a:lnTo>
                <a:lnTo>
                  <a:pt x="48" y="400"/>
                </a:lnTo>
                <a:lnTo>
                  <a:pt x="44" y="407"/>
                </a:lnTo>
                <a:lnTo>
                  <a:pt x="42" y="409"/>
                </a:lnTo>
                <a:lnTo>
                  <a:pt x="40" y="409"/>
                </a:lnTo>
                <a:lnTo>
                  <a:pt x="38" y="409"/>
                </a:lnTo>
                <a:lnTo>
                  <a:pt x="34" y="409"/>
                </a:lnTo>
                <a:lnTo>
                  <a:pt x="32" y="411"/>
                </a:lnTo>
                <a:lnTo>
                  <a:pt x="30" y="411"/>
                </a:lnTo>
                <a:lnTo>
                  <a:pt x="28" y="413"/>
                </a:lnTo>
                <a:lnTo>
                  <a:pt x="27" y="413"/>
                </a:lnTo>
                <a:lnTo>
                  <a:pt x="25" y="411"/>
                </a:lnTo>
                <a:lnTo>
                  <a:pt x="23" y="409"/>
                </a:lnTo>
                <a:lnTo>
                  <a:pt x="15" y="401"/>
                </a:lnTo>
                <a:lnTo>
                  <a:pt x="13" y="400"/>
                </a:lnTo>
                <a:lnTo>
                  <a:pt x="11" y="398"/>
                </a:lnTo>
                <a:lnTo>
                  <a:pt x="5" y="394"/>
                </a:lnTo>
                <a:lnTo>
                  <a:pt x="4" y="392"/>
                </a:lnTo>
                <a:lnTo>
                  <a:pt x="2" y="390"/>
                </a:lnTo>
                <a:lnTo>
                  <a:pt x="0" y="388"/>
                </a:lnTo>
                <a:lnTo>
                  <a:pt x="0" y="386"/>
                </a:lnTo>
                <a:lnTo>
                  <a:pt x="0" y="384"/>
                </a:lnTo>
                <a:lnTo>
                  <a:pt x="2" y="371"/>
                </a:lnTo>
                <a:lnTo>
                  <a:pt x="2" y="363"/>
                </a:lnTo>
                <a:lnTo>
                  <a:pt x="2" y="361"/>
                </a:lnTo>
                <a:lnTo>
                  <a:pt x="4" y="358"/>
                </a:lnTo>
                <a:lnTo>
                  <a:pt x="5" y="354"/>
                </a:lnTo>
                <a:lnTo>
                  <a:pt x="7" y="354"/>
                </a:lnTo>
                <a:lnTo>
                  <a:pt x="13" y="348"/>
                </a:lnTo>
                <a:lnTo>
                  <a:pt x="15" y="344"/>
                </a:lnTo>
                <a:lnTo>
                  <a:pt x="17" y="340"/>
                </a:lnTo>
                <a:lnTo>
                  <a:pt x="19" y="338"/>
                </a:lnTo>
                <a:lnTo>
                  <a:pt x="19" y="337"/>
                </a:lnTo>
                <a:lnTo>
                  <a:pt x="21" y="337"/>
                </a:lnTo>
                <a:lnTo>
                  <a:pt x="25" y="337"/>
                </a:lnTo>
                <a:lnTo>
                  <a:pt x="27" y="337"/>
                </a:lnTo>
                <a:lnTo>
                  <a:pt x="28" y="333"/>
                </a:lnTo>
                <a:lnTo>
                  <a:pt x="30" y="331"/>
                </a:lnTo>
                <a:lnTo>
                  <a:pt x="34" y="325"/>
                </a:lnTo>
                <a:lnTo>
                  <a:pt x="36" y="323"/>
                </a:lnTo>
                <a:lnTo>
                  <a:pt x="38" y="319"/>
                </a:lnTo>
                <a:lnTo>
                  <a:pt x="42" y="312"/>
                </a:lnTo>
                <a:lnTo>
                  <a:pt x="44" y="308"/>
                </a:lnTo>
                <a:lnTo>
                  <a:pt x="46" y="306"/>
                </a:lnTo>
                <a:lnTo>
                  <a:pt x="50" y="304"/>
                </a:lnTo>
                <a:lnTo>
                  <a:pt x="52" y="302"/>
                </a:lnTo>
                <a:lnTo>
                  <a:pt x="53" y="300"/>
                </a:lnTo>
                <a:lnTo>
                  <a:pt x="55" y="298"/>
                </a:lnTo>
                <a:lnTo>
                  <a:pt x="59" y="293"/>
                </a:lnTo>
                <a:lnTo>
                  <a:pt x="61" y="289"/>
                </a:lnTo>
                <a:lnTo>
                  <a:pt x="63" y="283"/>
                </a:lnTo>
                <a:lnTo>
                  <a:pt x="65" y="281"/>
                </a:lnTo>
                <a:lnTo>
                  <a:pt x="67" y="281"/>
                </a:lnTo>
                <a:lnTo>
                  <a:pt x="67" y="279"/>
                </a:lnTo>
                <a:lnTo>
                  <a:pt x="69" y="279"/>
                </a:lnTo>
                <a:lnTo>
                  <a:pt x="71" y="277"/>
                </a:lnTo>
                <a:lnTo>
                  <a:pt x="73" y="275"/>
                </a:lnTo>
                <a:lnTo>
                  <a:pt x="73" y="273"/>
                </a:lnTo>
                <a:lnTo>
                  <a:pt x="75" y="272"/>
                </a:lnTo>
                <a:lnTo>
                  <a:pt x="73" y="268"/>
                </a:lnTo>
                <a:lnTo>
                  <a:pt x="71" y="262"/>
                </a:lnTo>
                <a:lnTo>
                  <a:pt x="67" y="258"/>
                </a:lnTo>
                <a:lnTo>
                  <a:pt x="67" y="256"/>
                </a:lnTo>
                <a:lnTo>
                  <a:pt x="67" y="252"/>
                </a:lnTo>
                <a:lnTo>
                  <a:pt x="65" y="249"/>
                </a:lnTo>
                <a:lnTo>
                  <a:pt x="63" y="249"/>
                </a:lnTo>
                <a:lnTo>
                  <a:pt x="61" y="247"/>
                </a:lnTo>
                <a:lnTo>
                  <a:pt x="59" y="243"/>
                </a:lnTo>
                <a:lnTo>
                  <a:pt x="55" y="239"/>
                </a:lnTo>
                <a:lnTo>
                  <a:pt x="50" y="235"/>
                </a:lnTo>
                <a:lnTo>
                  <a:pt x="48" y="235"/>
                </a:lnTo>
                <a:lnTo>
                  <a:pt x="48" y="233"/>
                </a:lnTo>
                <a:lnTo>
                  <a:pt x="48" y="230"/>
                </a:lnTo>
                <a:lnTo>
                  <a:pt x="48" y="226"/>
                </a:lnTo>
                <a:lnTo>
                  <a:pt x="48" y="220"/>
                </a:lnTo>
                <a:lnTo>
                  <a:pt x="44" y="212"/>
                </a:lnTo>
                <a:lnTo>
                  <a:pt x="42" y="209"/>
                </a:lnTo>
                <a:lnTo>
                  <a:pt x="40" y="207"/>
                </a:lnTo>
                <a:lnTo>
                  <a:pt x="40" y="205"/>
                </a:lnTo>
                <a:lnTo>
                  <a:pt x="40" y="201"/>
                </a:lnTo>
                <a:lnTo>
                  <a:pt x="36" y="195"/>
                </a:lnTo>
                <a:lnTo>
                  <a:pt x="34" y="191"/>
                </a:lnTo>
                <a:lnTo>
                  <a:pt x="34" y="187"/>
                </a:lnTo>
                <a:lnTo>
                  <a:pt x="34" y="178"/>
                </a:lnTo>
                <a:lnTo>
                  <a:pt x="34" y="172"/>
                </a:lnTo>
                <a:lnTo>
                  <a:pt x="32" y="168"/>
                </a:lnTo>
                <a:lnTo>
                  <a:pt x="32" y="165"/>
                </a:lnTo>
                <a:lnTo>
                  <a:pt x="32" y="161"/>
                </a:lnTo>
                <a:lnTo>
                  <a:pt x="32" y="157"/>
                </a:lnTo>
                <a:lnTo>
                  <a:pt x="34" y="155"/>
                </a:lnTo>
              </a:path>
            </a:pathLst>
          </a:custGeom>
          <a:solidFill>
            <a:srgbClr val="006666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92" name="Freeform 502"/>
          <p:cNvSpPr>
            <a:spLocks/>
          </p:cNvSpPr>
          <p:nvPr/>
        </p:nvSpPr>
        <p:spPr bwMode="auto">
          <a:xfrm>
            <a:off x="5537201" y="5649913"/>
            <a:ext cx="207963" cy="303212"/>
          </a:xfrm>
          <a:custGeom>
            <a:avLst/>
            <a:gdLst>
              <a:gd name="T0" fmla="*/ 2147483646 w 190"/>
              <a:gd name="T1" fmla="*/ 2147483646 h 191"/>
              <a:gd name="T2" fmla="*/ 2147483646 w 190"/>
              <a:gd name="T3" fmla="*/ 2147483646 h 191"/>
              <a:gd name="T4" fmla="*/ 2147483646 w 190"/>
              <a:gd name="T5" fmla="*/ 2147483646 h 191"/>
              <a:gd name="T6" fmla="*/ 2147483646 w 190"/>
              <a:gd name="T7" fmla="*/ 2147483646 h 191"/>
              <a:gd name="T8" fmla="*/ 2147483646 w 190"/>
              <a:gd name="T9" fmla="*/ 2147483646 h 191"/>
              <a:gd name="T10" fmla="*/ 2147483646 w 190"/>
              <a:gd name="T11" fmla="*/ 2147483646 h 191"/>
              <a:gd name="T12" fmla="*/ 2147483646 w 190"/>
              <a:gd name="T13" fmla="*/ 2147483646 h 191"/>
              <a:gd name="T14" fmla="*/ 2147483646 w 190"/>
              <a:gd name="T15" fmla="*/ 2147483646 h 191"/>
              <a:gd name="T16" fmla="*/ 2147483646 w 190"/>
              <a:gd name="T17" fmla="*/ 2147483646 h 191"/>
              <a:gd name="T18" fmla="*/ 2147483646 w 190"/>
              <a:gd name="T19" fmla="*/ 2147483646 h 191"/>
              <a:gd name="T20" fmla="*/ 2147483646 w 190"/>
              <a:gd name="T21" fmla="*/ 2147483646 h 191"/>
              <a:gd name="T22" fmla="*/ 2147483646 w 190"/>
              <a:gd name="T23" fmla="*/ 2147483646 h 191"/>
              <a:gd name="T24" fmla="*/ 2147483646 w 190"/>
              <a:gd name="T25" fmla="*/ 2147483646 h 191"/>
              <a:gd name="T26" fmla="*/ 2147483646 w 190"/>
              <a:gd name="T27" fmla="*/ 2147483646 h 191"/>
              <a:gd name="T28" fmla="*/ 2147483646 w 190"/>
              <a:gd name="T29" fmla="*/ 2147483646 h 191"/>
              <a:gd name="T30" fmla="*/ 2147483646 w 190"/>
              <a:gd name="T31" fmla="*/ 2147483646 h 191"/>
              <a:gd name="T32" fmla="*/ 2147483646 w 190"/>
              <a:gd name="T33" fmla="*/ 2147483646 h 191"/>
              <a:gd name="T34" fmla="*/ 2147483646 w 190"/>
              <a:gd name="T35" fmla="*/ 2147483646 h 191"/>
              <a:gd name="T36" fmla="*/ 2147483646 w 190"/>
              <a:gd name="T37" fmla="*/ 2147483646 h 191"/>
              <a:gd name="T38" fmla="*/ 2147483646 w 190"/>
              <a:gd name="T39" fmla="*/ 2147483646 h 191"/>
              <a:gd name="T40" fmla="*/ 2147483646 w 190"/>
              <a:gd name="T41" fmla="*/ 2147483646 h 191"/>
              <a:gd name="T42" fmla="*/ 2147483646 w 190"/>
              <a:gd name="T43" fmla="*/ 2147483646 h 191"/>
              <a:gd name="T44" fmla="*/ 2147483646 w 190"/>
              <a:gd name="T45" fmla="*/ 2147483646 h 191"/>
              <a:gd name="T46" fmla="*/ 2147483646 w 190"/>
              <a:gd name="T47" fmla="*/ 2147483646 h 191"/>
              <a:gd name="T48" fmla="*/ 2147483646 w 190"/>
              <a:gd name="T49" fmla="*/ 2147483646 h 191"/>
              <a:gd name="T50" fmla="*/ 2147483646 w 190"/>
              <a:gd name="T51" fmla="*/ 2147483646 h 191"/>
              <a:gd name="T52" fmla="*/ 2147483646 w 190"/>
              <a:gd name="T53" fmla="*/ 2147483646 h 191"/>
              <a:gd name="T54" fmla="*/ 2147483646 w 190"/>
              <a:gd name="T55" fmla="*/ 2147483646 h 191"/>
              <a:gd name="T56" fmla="*/ 2147483646 w 190"/>
              <a:gd name="T57" fmla="*/ 2147483646 h 191"/>
              <a:gd name="T58" fmla="*/ 2147483646 w 190"/>
              <a:gd name="T59" fmla="*/ 2147483646 h 191"/>
              <a:gd name="T60" fmla="*/ 2147483646 w 190"/>
              <a:gd name="T61" fmla="*/ 2147483646 h 191"/>
              <a:gd name="T62" fmla="*/ 2147483646 w 190"/>
              <a:gd name="T63" fmla="*/ 2147483646 h 191"/>
              <a:gd name="T64" fmla="*/ 2147483646 w 190"/>
              <a:gd name="T65" fmla="*/ 2147483646 h 191"/>
              <a:gd name="T66" fmla="*/ 2147483646 w 190"/>
              <a:gd name="T67" fmla="*/ 2147483646 h 191"/>
              <a:gd name="T68" fmla="*/ 2147483646 w 190"/>
              <a:gd name="T69" fmla="*/ 2147483646 h 191"/>
              <a:gd name="T70" fmla="*/ 2147483646 w 190"/>
              <a:gd name="T71" fmla="*/ 2147483646 h 191"/>
              <a:gd name="T72" fmla="*/ 2147483646 w 190"/>
              <a:gd name="T73" fmla="*/ 2147483646 h 191"/>
              <a:gd name="T74" fmla="*/ 2147483646 w 190"/>
              <a:gd name="T75" fmla="*/ 2147483646 h 191"/>
              <a:gd name="T76" fmla="*/ 2147483646 w 190"/>
              <a:gd name="T77" fmla="*/ 2147483646 h 191"/>
              <a:gd name="T78" fmla="*/ 2147483646 w 190"/>
              <a:gd name="T79" fmla="*/ 2147483646 h 191"/>
              <a:gd name="T80" fmla="*/ 2147483646 w 190"/>
              <a:gd name="T81" fmla="*/ 2147483646 h 191"/>
              <a:gd name="T82" fmla="*/ 2147483646 w 190"/>
              <a:gd name="T83" fmla="*/ 2147483646 h 191"/>
              <a:gd name="T84" fmla="*/ 2147483646 w 190"/>
              <a:gd name="T85" fmla="*/ 2147483646 h 191"/>
              <a:gd name="T86" fmla="*/ 2147483646 w 190"/>
              <a:gd name="T87" fmla="*/ 2147483646 h 191"/>
              <a:gd name="T88" fmla="*/ 2147483646 w 190"/>
              <a:gd name="T89" fmla="*/ 2147483646 h 191"/>
              <a:gd name="T90" fmla="*/ 2147483646 w 190"/>
              <a:gd name="T91" fmla="*/ 2147483646 h 191"/>
              <a:gd name="T92" fmla="*/ 2147483646 w 190"/>
              <a:gd name="T93" fmla="*/ 0 h 191"/>
              <a:gd name="T94" fmla="*/ 2147483646 w 190"/>
              <a:gd name="T95" fmla="*/ 2147483646 h 191"/>
              <a:gd name="T96" fmla="*/ 2147483646 w 190"/>
              <a:gd name="T97" fmla="*/ 2147483646 h 19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90"/>
              <a:gd name="T148" fmla="*/ 0 h 191"/>
              <a:gd name="T149" fmla="*/ 190 w 190"/>
              <a:gd name="T150" fmla="*/ 191 h 19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90" h="191">
                <a:moveTo>
                  <a:pt x="173" y="24"/>
                </a:moveTo>
                <a:lnTo>
                  <a:pt x="173" y="28"/>
                </a:lnTo>
                <a:lnTo>
                  <a:pt x="173" y="30"/>
                </a:lnTo>
                <a:lnTo>
                  <a:pt x="175" y="32"/>
                </a:lnTo>
                <a:lnTo>
                  <a:pt x="177" y="36"/>
                </a:lnTo>
                <a:lnTo>
                  <a:pt x="177" y="40"/>
                </a:lnTo>
                <a:lnTo>
                  <a:pt x="177" y="42"/>
                </a:lnTo>
                <a:lnTo>
                  <a:pt x="173" y="45"/>
                </a:lnTo>
                <a:lnTo>
                  <a:pt x="171" y="47"/>
                </a:lnTo>
                <a:lnTo>
                  <a:pt x="171" y="49"/>
                </a:lnTo>
                <a:lnTo>
                  <a:pt x="173" y="49"/>
                </a:lnTo>
                <a:lnTo>
                  <a:pt x="179" y="51"/>
                </a:lnTo>
                <a:lnTo>
                  <a:pt x="181" y="53"/>
                </a:lnTo>
                <a:lnTo>
                  <a:pt x="181" y="55"/>
                </a:lnTo>
                <a:lnTo>
                  <a:pt x="183" y="59"/>
                </a:lnTo>
                <a:lnTo>
                  <a:pt x="183" y="63"/>
                </a:lnTo>
                <a:lnTo>
                  <a:pt x="187" y="65"/>
                </a:lnTo>
                <a:lnTo>
                  <a:pt x="187" y="68"/>
                </a:lnTo>
                <a:lnTo>
                  <a:pt x="188" y="70"/>
                </a:lnTo>
                <a:lnTo>
                  <a:pt x="190" y="74"/>
                </a:lnTo>
                <a:lnTo>
                  <a:pt x="190" y="76"/>
                </a:lnTo>
                <a:lnTo>
                  <a:pt x="190" y="78"/>
                </a:lnTo>
                <a:lnTo>
                  <a:pt x="188" y="80"/>
                </a:lnTo>
                <a:lnTo>
                  <a:pt x="187" y="80"/>
                </a:lnTo>
                <a:lnTo>
                  <a:pt x="185" y="80"/>
                </a:lnTo>
                <a:lnTo>
                  <a:pt x="183" y="80"/>
                </a:lnTo>
                <a:lnTo>
                  <a:pt x="177" y="82"/>
                </a:lnTo>
                <a:lnTo>
                  <a:pt x="171" y="80"/>
                </a:lnTo>
                <a:lnTo>
                  <a:pt x="169" y="82"/>
                </a:lnTo>
                <a:lnTo>
                  <a:pt x="165" y="82"/>
                </a:lnTo>
                <a:lnTo>
                  <a:pt x="164" y="82"/>
                </a:lnTo>
                <a:lnTo>
                  <a:pt x="154" y="86"/>
                </a:lnTo>
                <a:lnTo>
                  <a:pt x="148" y="89"/>
                </a:lnTo>
                <a:lnTo>
                  <a:pt x="146" y="91"/>
                </a:lnTo>
                <a:lnTo>
                  <a:pt x="140" y="97"/>
                </a:lnTo>
                <a:lnTo>
                  <a:pt x="140" y="99"/>
                </a:lnTo>
                <a:lnTo>
                  <a:pt x="139" y="101"/>
                </a:lnTo>
                <a:lnTo>
                  <a:pt x="137" y="103"/>
                </a:lnTo>
                <a:lnTo>
                  <a:pt x="135" y="105"/>
                </a:lnTo>
                <a:lnTo>
                  <a:pt x="131" y="105"/>
                </a:lnTo>
                <a:lnTo>
                  <a:pt x="127" y="107"/>
                </a:lnTo>
                <a:lnTo>
                  <a:pt x="123" y="108"/>
                </a:lnTo>
                <a:lnTo>
                  <a:pt x="116" y="112"/>
                </a:lnTo>
                <a:lnTo>
                  <a:pt x="114" y="114"/>
                </a:lnTo>
                <a:lnTo>
                  <a:pt x="112" y="118"/>
                </a:lnTo>
                <a:lnTo>
                  <a:pt x="110" y="122"/>
                </a:lnTo>
                <a:lnTo>
                  <a:pt x="110" y="124"/>
                </a:lnTo>
                <a:lnTo>
                  <a:pt x="106" y="126"/>
                </a:lnTo>
                <a:lnTo>
                  <a:pt x="104" y="128"/>
                </a:lnTo>
                <a:lnTo>
                  <a:pt x="102" y="128"/>
                </a:lnTo>
                <a:lnTo>
                  <a:pt x="100" y="129"/>
                </a:lnTo>
                <a:lnTo>
                  <a:pt x="100" y="131"/>
                </a:lnTo>
                <a:lnTo>
                  <a:pt x="98" y="135"/>
                </a:lnTo>
                <a:lnTo>
                  <a:pt x="96" y="139"/>
                </a:lnTo>
                <a:lnTo>
                  <a:pt x="96" y="141"/>
                </a:lnTo>
                <a:lnTo>
                  <a:pt x="94" y="141"/>
                </a:lnTo>
                <a:lnTo>
                  <a:pt x="94" y="143"/>
                </a:lnTo>
                <a:lnTo>
                  <a:pt x="91" y="145"/>
                </a:lnTo>
                <a:lnTo>
                  <a:pt x="87" y="147"/>
                </a:lnTo>
                <a:lnTo>
                  <a:pt x="87" y="150"/>
                </a:lnTo>
                <a:lnTo>
                  <a:pt x="85" y="152"/>
                </a:lnTo>
                <a:lnTo>
                  <a:pt x="83" y="154"/>
                </a:lnTo>
                <a:lnTo>
                  <a:pt x="81" y="156"/>
                </a:lnTo>
                <a:lnTo>
                  <a:pt x="79" y="154"/>
                </a:lnTo>
                <a:lnTo>
                  <a:pt x="77" y="154"/>
                </a:lnTo>
                <a:lnTo>
                  <a:pt x="75" y="154"/>
                </a:lnTo>
                <a:lnTo>
                  <a:pt x="73" y="154"/>
                </a:lnTo>
                <a:lnTo>
                  <a:pt x="71" y="152"/>
                </a:lnTo>
                <a:lnTo>
                  <a:pt x="68" y="156"/>
                </a:lnTo>
                <a:lnTo>
                  <a:pt x="66" y="156"/>
                </a:lnTo>
                <a:lnTo>
                  <a:pt x="66" y="158"/>
                </a:lnTo>
                <a:lnTo>
                  <a:pt x="66" y="160"/>
                </a:lnTo>
                <a:lnTo>
                  <a:pt x="64" y="164"/>
                </a:lnTo>
                <a:lnTo>
                  <a:pt x="62" y="164"/>
                </a:lnTo>
                <a:lnTo>
                  <a:pt x="60" y="164"/>
                </a:lnTo>
                <a:lnTo>
                  <a:pt x="56" y="162"/>
                </a:lnTo>
                <a:lnTo>
                  <a:pt x="54" y="164"/>
                </a:lnTo>
                <a:lnTo>
                  <a:pt x="52" y="166"/>
                </a:lnTo>
                <a:lnTo>
                  <a:pt x="52" y="168"/>
                </a:lnTo>
                <a:lnTo>
                  <a:pt x="52" y="172"/>
                </a:lnTo>
                <a:lnTo>
                  <a:pt x="52" y="173"/>
                </a:lnTo>
                <a:lnTo>
                  <a:pt x="44" y="175"/>
                </a:lnTo>
                <a:lnTo>
                  <a:pt x="43" y="179"/>
                </a:lnTo>
                <a:lnTo>
                  <a:pt x="43" y="183"/>
                </a:lnTo>
                <a:lnTo>
                  <a:pt x="41" y="185"/>
                </a:lnTo>
                <a:lnTo>
                  <a:pt x="41" y="189"/>
                </a:lnTo>
                <a:lnTo>
                  <a:pt x="41" y="191"/>
                </a:lnTo>
                <a:lnTo>
                  <a:pt x="41" y="189"/>
                </a:lnTo>
                <a:lnTo>
                  <a:pt x="39" y="187"/>
                </a:lnTo>
                <a:lnTo>
                  <a:pt x="37" y="185"/>
                </a:lnTo>
                <a:lnTo>
                  <a:pt x="35" y="183"/>
                </a:lnTo>
                <a:lnTo>
                  <a:pt x="33" y="179"/>
                </a:lnTo>
                <a:lnTo>
                  <a:pt x="33" y="177"/>
                </a:lnTo>
                <a:lnTo>
                  <a:pt x="35" y="173"/>
                </a:lnTo>
                <a:lnTo>
                  <a:pt x="37" y="168"/>
                </a:lnTo>
                <a:lnTo>
                  <a:pt x="37" y="164"/>
                </a:lnTo>
                <a:lnTo>
                  <a:pt x="37" y="160"/>
                </a:lnTo>
                <a:lnTo>
                  <a:pt x="35" y="158"/>
                </a:lnTo>
                <a:lnTo>
                  <a:pt x="35" y="156"/>
                </a:lnTo>
                <a:lnTo>
                  <a:pt x="33" y="154"/>
                </a:lnTo>
                <a:lnTo>
                  <a:pt x="20" y="147"/>
                </a:lnTo>
                <a:lnTo>
                  <a:pt x="18" y="145"/>
                </a:lnTo>
                <a:lnTo>
                  <a:pt x="16" y="145"/>
                </a:lnTo>
                <a:lnTo>
                  <a:pt x="10" y="143"/>
                </a:lnTo>
                <a:lnTo>
                  <a:pt x="8" y="143"/>
                </a:lnTo>
                <a:lnTo>
                  <a:pt x="6" y="141"/>
                </a:lnTo>
                <a:lnTo>
                  <a:pt x="4" y="137"/>
                </a:lnTo>
                <a:lnTo>
                  <a:pt x="4" y="133"/>
                </a:lnTo>
                <a:lnTo>
                  <a:pt x="4" y="131"/>
                </a:lnTo>
                <a:lnTo>
                  <a:pt x="4" y="126"/>
                </a:lnTo>
                <a:lnTo>
                  <a:pt x="4" y="124"/>
                </a:lnTo>
                <a:lnTo>
                  <a:pt x="4" y="118"/>
                </a:lnTo>
                <a:lnTo>
                  <a:pt x="8" y="112"/>
                </a:lnTo>
                <a:lnTo>
                  <a:pt x="8" y="108"/>
                </a:lnTo>
                <a:lnTo>
                  <a:pt x="10" y="103"/>
                </a:lnTo>
                <a:lnTo>
                  <a:pt x="10" y="101"/>
                </a:lnTo>
                <a:lnTo>
                  <a:pt x="4" y="91"/>
                </a:lnTo>
                <a:lnTo>
                  <a:pt x="2" y="87"/>
                </a:lnTo>
                <a:lnTo>
                  <a:pt x="2" y="86"/>
                </a:lnTo>
                <a:lnTo>
                  <a:pt x="2" y="84"/>
                </a:lnTo>
                <a:lnTo>
                  <a:pt x="2" y="80"/>
                </a:lnTo>
                <a:lnTo>
                  <a:pt x="2" y="78"/>
                </a:lnTo>
                <a:lnTo>
                  <a:pt x="2" y="74"/>
                </a:lnTo>
                <a:lnTo>
                  <a:pt x="2" y="72"/>
                </a:lnTo>
                <a:lnTo>
                  <a:pt x="0" y="68"/>
                </a:lnTo>
                <a:lnTo>
                  <a:pt x="0" y="66"/>
                </a:lnTo>
                <a:lnTo>
                  <a:pt x="2" y="66"/>
                </a:lnTo>
                <a:lnTo>
                  <a:pt x="6" y="61"/>
                </a:lnTo>
                <a:lnTo>
                  <a:pt x="10" y="59"/>
                </a:lnTo>
                <a:lnTo>
                  <a:pt x="20" y="55"/>
                </a:lnTo>
                <a:lnTo>
                  <a:pt x="27" y="53"/>
                </a:lnTo>
                <a:lnTo>
                  <a:pt x="39" y="45"/>
                </a:lnTo>
                <a:lnTo>
                  <a:pt x="43" y="45"/>
                </a:lnTo>
                <a:lnTo>
                  <a:pt x="46" y="43"/>
                </a:lnTo>
                <a:lnTo>
                  <a:pt x="50" y="42"/>
                </a:lnTo>
                <a:lnTo>
                  <a:pt x="54" y="42"/>
                </a:lnTo>
                <a:lnTo>
                  <a:pt x="58" y="42"/>
                </a:lnTo>
                <a:lnTo>
                  <a:pt x="68" y="43"/>
                </a:lnTo>
                <a:lnTo>
                  <a:pt x="69" y="42"/>
                </a:lnTo>
                <a:lnTo>
                  <a:pt x="73" y="42"/>
                </a:lnTo>
                <a:lnTo>
                  <a:pt x="79" y="40"/>
                </a:lnTo>
                <a:lnTo>
                  <a:pt x="83" y="40"/>
                </a:lnTo>
                <a:lnTo>
                  <a:pt x="85" y="38"/>
                </a:lnTo>
                <a:lnTo>
                  <a:pt x="87" y="38"/>
                </a:lnTo>
                <a:lnTo>
                  <a:pt x="89" y="36"/>
                </a:lnTo>
                <a:lnTo>
                  <a:pt x="92" y="34"/>
                </a:lnTo>
                <a:lnTo>
                  <a:pt x="94" y="32"/>
                </a:lnTo>
                <a:lnTo>
                  <a:pt x="98" y="32"/>
                </a:lnTo>
                <a:lnTo>
                  <a:pt x="104" y="28"/>
                </a:lnTo>
                <a:lnTo>
                  <a:pt x="110" y="24"/>
                </a:lnTo>
                <a:lnTo>
                  <a:pt x="112" y="24"/>
                </a:lnTo>
                <a:lnTo>
                  <a:pt x="121" y="22"/>
                </a:lnTo>
                <a:lnTo>
                  <a:pt x="125" y="21"/>
                </a:lnTo>
                <a:lnTo>
                  <a:pt x="131" y="19"/>
                </a:lnTo>
                <a:lnTo>
                  <a:pt x="133" y="19"/>
                </a:lnTo>
                <a:lnTo>
                  <a:pt x="137" y="15"/>
                </a:lnTo>
                <a:lnTo>
                  <a:pt x="140" y="13"/>
                </a:lnTo>
                <a:lnTo>
                  <a:pt x="144" y="11"/>
                </a:lnTo>
                <a:lnTo>
                  <a:pt x="146" y="11"/>
                </a:lnTo>
                <a:lnTo>
                  <a:pt x="152" y="11"/>
                </a:lnTo>
                <a:lnTo>
                  <a:pt x="160" y="7"/>
                </a:lnTo>
                <a:lnTo>
                  <a:pt x="164" y="7"/>
                </a:lnTo>
                <a:lnTo>
                  <a:pt x="167" y="5"/>
                </a:lnTo>
                <a:lnTo>
                  <a:pt x="167" y="1"/>
                </a:lnTo>
                <a:lnTo>
                  <a:pt x="167" y="0"/>
                </a:lnTo>
                <a:lnTo>
                  <a:pt x="169" y="0"/>
                </a:lnTo>
                <a:lnTo>
                  <a:pt x="171" y="0"/>
                </a:lnTo>
                <a:lnTo>
                  <a:pt x="173" y="0"/>
                </a:lnTo>
                <a:lnTo>
                  <a:pt x="175" y="1"/>
                </a:lnTo>
                <a:lnTo>
                  <a:pt x="175" y="3"/>
                </a:lnTo>
                <a:lnTo>
                  <a:pt x="175" y="5"/>
                </a:lnTo>
                <a:lnTo>
                  <a:pt x="175" y="11"/>
                </a:lnTo>
                <a:lnTo>
                  <a:pt x="175" y="13"/>
                </a:lnTo>
                <a:lnTo>
                  <a:pt x="173" y="17"/>
                </a:lnTo>
                <a:lnTo>
                  <a:pt x="173" y="21"/>
                </a:lnTo>
                <a:lnTo>
                  <a:pt x="173" y="22"/>
                </a:lnTo>
                <a:lnTo>
                  <a:pt x="173" y="24"/>
                </a:lnTo>
              </a:path>
            </a:pathLst>
          </a:custGeom>
          <a:solidFill>
            <a:srgbClr val="FFC000"/>
          </a:solidFill>
          <a:ln w="6350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" name="Freeform 503"/>
          <p:cNvSpPr>
            <a:spLocks/>
          </p:cNvSpPr>
          <p:nvPr/>
        </p:nvSpPr>
        <p:spPr bwMode="auto">
          <a:xfrm>
            <a:off x="6300789" y="3289229"/>
            <a:ext cx="904875" cy="792306"/>
          </a:xfrm>
          <a:custGeom>
            <a:avLst/>
            <a:gdLst>
              <a:gd name="T0" fmla="*/ 2147483647 w 824"/>
              <a:gd name="T1" fmla="*/ 2147483647 h 549"/>
              <a:gd name="T2" fmla="*/ 2147483647 w 824"/>
              <a:gd name="T3" fmla="*/ 2147483647 h 549"/>
              <a:gd name="T4" fmla="*/ 2147483647 w 824"/>
              <a:gd name="T5" fmla="*/ 2147483647 h 549"/>
              <a:gd name="T6" fmla="*/ 2147483647 w 824"/>
              <a:gd name="T7" fmla="*/ 2147483647 h 549"/>
              <a:gd name="T8" fmla="*/ 2147483647 w 824"/>
              <a:gd name="T9" fmla="*/ 2147483647 h 549"/>
              <a:gd name="T10" fmla="*/ 2147483647 w 824"/>
              <a:gd name="T11" fmla="*/ 2147483647 h 549"/>
              <a:gd name="T12" fmla="*/ 2147483647 w 824"/>
              <a:gd name="T13" fmla="*/ 2147483647 h 549"/>
              <a:gd name="T14" fmla="*/ 2147483647 w 824"/>
              <a:gd name="T15" fmla="*/ 2147483647 h 549"/>
              <a:gd name="T16" fmla="*/ 2147483647 w 824"/>
              <a:gd name="T17" fmla="*/ 2147483647 h 549"/>
              <a:gd name="T18" fmla="*/ 2147483647 w 824"/>
              <a:gd name="T19" fmla="*/ 2147483647 h 549"/>
              <a:gd name="T20" fmla="*/ 2147483647 w 824"/>
              <a:gd name="T21" fmla="*/ 2147483647 h 549"/>
              <a:gd name="T22" fmla="*/ 2147483647 w 824"/>
              <a:gd name="T23" fmla="*/ 2147483647 h 549"/>
              <a:gd name="T24" fmla="*/ 2147483647 w 824"/>
              <a:gd name="T25" fmla="*/ 2147483647 h 549"/>
              <a:gd name="T26" fmla="*/ 2147483647 w 824"/>
              <a:gd name="T27" fmla="*/ 2147483647 h 549"/>
              <a:gd name="T28" fmla="*/ 2147483647 w 824"/>
              <a:gd name="T29" fmla="*/ 2147483647 h 549"/>
              <a:gd name="T30" fmla="*/ 2147483647 w 824"/>
              <a:gd name="T31" fmla="*/ 2147483647 h 549"/>
              <a:gd name="T32" fmla="*/ 2147483647 w 824"/>
              <a:gd name="T33" fmla="*/ 2147483647 h 549"/>
              <a:gd name="T34" fmla="*/ 2147483647 w 824"/>
              <a:gd name="T35" fmla="*/ 2147483647 h 549"/>
              <a:gd name="T36" fmla="*/ 2147483647 w 824"/>
              <a:gd name="T37" fmla="*/ 2147483647 h 549"/>
              <a:gd name="T38" fmla="*/ 2147483647 w 824"/>
              <a:gd name="T39" fmla="*/ 2147483647 h 549"/>
              <a:gd name="T40" fmla="*/ 2147483647 w 824"/>
              <a:gd name="T41" fmla="*/ 2147483647 h 549"/>
              <a:gd name="T42" fmla="*/ 2147483647 w 824"/>
              <a:gd name="T43" fmla="*/ 2147483647 h 549"/>
              <a:gd name="T44" fmla="*/ 2147483647 w 824"/>
              <a:gd name="T45" fmla="*/ 2147483647 h 549"/>
              <a:gd name="T46" fmla="*/ 2147483647 w 824"/>
              <a:gd name="T47" fmla="*/ 2147483647 h 549"/>
              <a:gd name="T48" fmla="*/ 2147483647 w 824"/>
              <a:gd name="T49" fmla="*/ 2147483647 h 549"/>
              <a:gd name="T50" fmla="*/ 2147483647 w 824"/>
              <a:gd name="T51" fmla="*/ 2147483647 h 549"/>
              <a:gd name="T52" fmla="*/ 2147483647 w 824"/>
              <a:gd name="T53" fmla="*/ 2147483647 h 549"/>
              <a:gd name="T54" fmla="*/ 2147483647 w 824"/>
              <a:gd name="T55" fmla="*/ 2147483647 h 549"/>
              <a:gd name="T56" fmla="*/ 2147483647 w 824"/>
              <a:gd name="T57" fmla="*/ 2147483647 h 549"/>
              <a:gd name="T58" fmla="*/ 2147483647 w 824"/>
              <a:gd name="T59" fmla="*/ 2147483647 h 549"/>
              <a:gd name="T60" fmla="*/ 2147483647 w 824"/>
              <a:gd name="T61" fmla="*/ 2147483647 h 549"/>
              <a:gd name="T62" fmla="*/ 2147483647 w 824"/>
              <a:gd name="T63" fmla="*/ 2147483647 h 549"/>
              <a:gd name="T64" fmla="*/ 2147483647 w 824"/>
              <a:gd name="T65" fmla="*/ 2147483647 h 549"/>
              <a:gd name="T66" fmla="*/ 2147483647 w 824"/>
              <a:gd name="T67" fmla="*/ 2147483647 h 549"/>
              <a:gd name="T68" fmla="*/ 2147483647 w 824"/>
              <a:gd name="T69" fmla="*/ 2147483647 h 549"/>
              <a:gd name="T70" fmla="*/ 2147483647 w 824"/>
              <a:gd name="T71" fmla="*/ 2147483647 h 549"/>
              <a:gd name="T72" fmla="*/ 2147483647 w 824"/>
              <a:gd name="T73" fmla="*/ 2147483647 h 549"/>
              <a:gd name="T74" fmla="*/ 2147483647 w 824"/>
              <a:gd name="T75" fmla="*/ 2147483647 h 549"/>
              <a:gd name="T76" fmla="*/ 2147483647 w 824"/>
              <a:gd name="T77" fmla="*/ 2147483647 h 549"/>
              <a:gd name="T78" fmla="*/ 2147483647 w 824"/>
              <a:gd name="T79" fmla="*/ 2147483647 h 549"/>
              <a:gd name="T80" fmla="*/ 2147483647 w 824"/>
              <a:gd name="T81" fmla="*/ 2147483647 h 549"/>
              <a:gd name="T82" fmla="*/ 2147483647 w 824"/>
              <a:gd name="T83" fmla="*/ 2147483647 h 549"/>
              <a:gd name="T84" fmla="*/ 2147483647 w 824"/>
              <a:gd name="T85" fmla="*/ 2147483647 h 549"/>
              <a:gd name="T86" fmla="*/ 2147483647 w 824"/>
              <a:gd name="T87" fmla="*/ 2147483647 h 549"/>
              <a:gd name="T88" fmla="*/ 2147483647 w 824"/>
              <a:gd name="T89" fmla="*/ 2147483647 h 549"/>
              <a:gd name="T90" fmla="*/ 2147483647 w 824"/>
              <a:gd name="T91" fmla="*/ 2147483647 h 549"/>
              <a:gd name="T92" fmla="*/ 2147483647 w 824"/>
              <a:gd name="T93" fmla="*/ 2147483647 h 549"/>
              <a:gd name="T94" fmla="*/ 2147483647 w 824"/>
              <a:gd name="T95" fmla="*/ 2147483647 h 549"/>
              <a:gd name="T96" fmla="*/ 2147483647 w 824"/>
              <a:gd name="T97" fmla="*/ 2147483647 h 549"/>
              <a:gd name="T98" fmla="*/ 2147483647 w 824"/>
              <a:gd name="T99" fmla="*/ 2147483647 h 549"/>
              <a:gd name="T100" fmla="*/ 2147483647 w 824"/>
              <a:gd name="T101" fmla="*/ 2147483647 h 549"/>
              <a:gd name="T102" fmla="*/ 2147483647 w 824"/>
              <a:gd name="T103" fmla="*/ 2147483647 h 549"/>
              <a:gd name="T104" fmla="*/ 2147483647 w 824"/>
              <a:gd name="T105" fmla="*/ 2147483647 h 549"/>
              <a:gd name="T106" fmla="*/ 2147483647 w 824"/>
              <a:gd name="T107" fmla="*/ 2147483647 h 549"/>
              <a:gd name="T108" fmla="*/ 2147483647 w 824"/>
              <a:gd name="T109" fmla="*/ 2147483647 h 549"/>
              <a:gd name="T110" fmla="*/ 2147483647 w 824"/>
              <a:gd name="T111" fmla="*/ 2147483647 h 549"/>
              <a:gd name="T112" fmla="*/ 2147483647 w 824"/>
              <a:gd name="T113" fmla="*/ 2147483647 h 549"/>
              <a:gd name="T114" fmla="*/ 2147483647 w 824"/>
              <a:gd name="T115" fmla="*/ 2147483647 h 549"/>
              <a:gd name="T116" fmla="*/ 2147483647 w 824"/>
              <a:gd name="T117" fmla="*/ 2147483647 h 549"/>
              <a:gd name="T118" fmla="*/ 2147483647 w 824"/>
              <a:gd name="T119" fmla="*/ 2147483647 h 5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24"/>
              <a:gd name="T181" fmla="*/ 0 h 549"/>
              <a:gd name="T182" fmla="*/ 824 w 824"/>
              <a:gd name="T183" fmla="*/ 549 h 5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24" h="549">
                <a:moveTo>
                  <a:pt x="743" y="138"/>
                </a:moveTo>
                <a:lnTo>
                  <a:pt x="741" y="140"/>
                </a:lnTo>
                <a:lnTo>
                  <a:pt x="741" y="143"/>
                </a:lnTo>
                <a:lnTo>
                  <a:pt x="741" y="145"/>
                </a:lnTo>
                <a:lnTo>
                  <a:pt x="741" y="149"/>
                </a:lnTo>
                <a:lnTo>
                  <a:pt x="743" y="153"/>
                </a:lnTo>
                <a:lnTo>
                  <a:pt x="743" y="155"/>
                </a:lnTo>
                <a:lnTo>
                  <a:pt x="743" y="157"/>
                </a:lnTo>
                <a:lnTo>
                  <a:pt x="743" y="161"/>
                </a:lnTo>
                <a:lnTo>
                  <a:pt x="743" y="163"/>
                </a:lnTo>
                <a:lnTo>
                  <a:pt x="743" y="164"/>
                </a:lnTo>
                <a:lnTo>
                  <a:pt x="743" y="168"/>
                </a:lnTo>
                <a:lnTo>
                  <a:pt x="743" y="170"/>
                </a:lnTo>
                <a:lnTo>
                  <a:pt x="743" y="172"/>
                </a:lnTo>
                <a:lnTo>
                  <a:pt x="741" y="174"/>
                </a:lnTo>
                <a:lnTo>
                  <a:pt x="741" y="176"/>
                </a:lnTo>
                <a:lnTo>
                  <a:pt x="741" y="178"/>
                </a:lnTo>
                <a:lnTo>
                  <a:pt x="741" y="182"/>
                </a:lnTo>
                <a:lnTo>
                  <a:pt x="741" y="185"/>
                </a:lnTo>
                <a:lnTo>
                  <a:pt x="741" y="187"/>
                </a:lnTo>
                <a:lnTo>
                  <a:pt x="739" y="189"/>
                </a:lnTo>
                <a:lnTo>
                  <a:pt x="739" y="191"/>
                </a:lnTo>
                <a:lnTo>
                  <a:pt x="737" y="191"/>
                </a:lnTo>
                <a:lnTo>
                  <a:pt x="735" y="193"/>
                </a:lnTo>
                <a:lnTo>
                  <a:pt x="735" y="195"/>
                </a:lnTo>
                <a:lnTo>
                  <a:pt x="732" y="197"/>
                </a:lnTo>
                <a:lnTo>
                  <a:pt x="728" y="199"/>
                </a:lnTo>
                <a:lnTo>
                  <a:pt x="730" y="201"/>
                </a:lnTo>
                <a:lnTo>
                  <a:pt x="734" y="207"/>
                </a:lnTo>
                <a:lnTo>
                  <a:pt x="734" y="208"/>
                </a:lnTo>
                <a:lnTo>
                  <a:pt x="734" y="210"/>
                </a:lnTo>
                <a:lnTo>
                  <a:pt x="735" y="214"/>
                </a:lnTo>
                <a:lnTo>
                  <a:pt x="735" y="216"/>
                </a:lnTo>
                <a:lnTo>
                  <a:pt x="735" y="220"/>
                </a:lnTo>
                <a:lnTo>
                  <a:pt x="735" y="222"/>
                </a:lnTo>
                <a:lnTo>
                  <a:pt x="735" y="224"/>
                </a:lnTo>
                <a:lnTo>
                  <a:pt x="735" y="226"/>
                </a:lnTo>
                <a:lnTo>
                  <a:pt x="735" y="228"/>
                </a:lnTo>
                <a:lnTo>
                  <a:pt x="734" y="229"/>
                </a:lnTo>
                <a:lnTo>
                  <a:pt x="734" y="233"/>
                </a:lnTo>
                <a:lnTo>
                  <a:pt x="732" y="235"/>
                </a:lnTo>
                <a:lnTo>
                  <a:pt x="732" y="237"/>
                </a:lnTo>
                <a:lnTo>
                  <a:pt x="730" y="239"/>
                </a:lnTo>
                <a:lnTo>
                  <a:pt x="728" y="241"/>
                </a:lnTo>
                <a:lnTo>
                  <a:pt x="726" y="243"/>
                </a:lnTo>
                <a:lnTo>
                  <a:pt x="722" y="245"/>
                </a:lnTo>
                <a:lnTo>
                  <a:pt x="720" y="247"/>
                </a:lnTo>
                <a:lnTo>
                  <a:pt x="718" y="247"/>
                </a:lnTo>
                <a:lnTo>
                  <a:pt x="716" y="247"/>
                </a:lnTo>
                <a:lnTo>
                  <a:pt x="714" y="247"/>
                </a:lnTo>
                <a:lnTo>
                  <a:pt x="711" y="249"/>
                </a:lnTo>
                <a:lnTo>
                  <a:pt x="705" y="252"/>
                </a:lnTo>
                <a:lnTo>
                  <a:pt x="712" y="254"/>
                </a:lnTo>
                <a:lnTo>
                  <a:pt x="714" y="256"/>
                </a:lnTo>
                <a:lnTo>
                  <a:pt x="716" y="258"/>
                </a:lnTo>
                <a:lnTo>
                  <a:pt x="718" y="258"/>
                </a:lnTo>
                <a:lnTo>
                  <a:pt x="720" y="260"/>
                </a:lnTo>
                <a:lnTo>
                  <a:pt x="722" y="262"/>
                </a:lnTo>
                <a:lnTo>
                  <a:pt x="726" y="262"/>
                </a:lnTo>
                <a:lnTo>
                  <a:pt x="730" y="264"/>
                </a:lnTo>
                <a:lnTo>
                  <a:pt x="732" y="264"/>
                </a:lnTo>
                <a:lnTo>
                  <a:pt x="734" y="264"/>
                </a:lnTo>
                <a:lnTo>
                  <a:pt x="737" y="266"/>
                </a:lnTo>
                <a:lnTo>
                  <a:pt x="739" y="268"/>
                </a:lnTo>
                <a:lnTo>
                  <a:pt x="745" y="270"/>
                </a:lnTo>
                <a:lnTo>
                  <a:pt x="747" y="270"/>
                </a:lnTo>
                <a:lnTo>
                  <a:pt x="753" y="271"/>
                </a:lnTo>
                <a:lnTo>
                  <a:pt x="755" y="271"/>
                </a:lnTo>
                <a:lnTo>
                  <a:pt x="755" y="275"/>
                </a:lnTo>
                <a:lnTo>
                  <a:pt x="753" y="277"/>
                </a:lnTo>
                <a:lnTo>
                  <a:pt x="751" y="279"/>
                </a:lnTo>
                <a:lnTo>
                  <a:pt x="747" y="283"/>
                </a:lnTo>
                <a:lnTo>
                  <a:pt x="745" y="285"/>
                </a:lnTo>
                <a:lnTo>
                  <a:pt x="743" y="287"/>
                </a:lnTo>
                <a:lnTo>
                  <a:pt x="743" y="289"/>
                </a:lnTo>
                <a:lnTo>
                  <a:pt x="741" y="291"/>
                </a:lnTo>
                <a:lnTo>
                  <a:pt x="741" y="293"/>
                </a:lnTo>
                <a:lnTo>
                  <a:pt x="739" y="294"/>
                </a:lnTo>
                <a:lnTo>
                  <a:pt x="737" y="298"/>
                </a:lnTo>
                <a:lnTo>
                  <a:pt x="735" y="300"/>
                </a:lnTo>
                <a:lnTo>
                  <a:pt x="734" y="304"/>
                </a:lnTo>
                <a:lnTo>
                  <a:pt x="734" y="306"/>
                </a:lnTo>
                <a:lnTo>
                  <a:pt x="732" y="306"/>
                </a:lnTo>
                <a:lnTo>
                  <a:pt x="732" y="310"/>
                </a:lnTo>
                <a:lnTo>
                  <a:pt x="730" y="310"/>
                </a:lnTo>
                <a:lnTo>
                  <a:pt x="730" y="314"/>
                </a:lnTo>
                <a:lnTo>
                  <a:pt x="726" y="317"/>
                </a:lnTo>
                <a:lnTo>
                  <a:pt x="722" y="321"/>
                </a:lnTo>
                <a:lnTo>
                  <a:pt x="720" y="323"/>
                </a:lnTo>
                <a:lnTo>
                  <a:pt x="720" y="325"/>
                </a:lnTo>
                <a:lnTo>
                  <a:pt x="718" y="327"/>
                </a:lnTo>
                <a:lnTo>
                  <a:pt x="716" y="329"/>
                </a:lnTo>
                <a:lnTo>
                  <a:pt x="716" y="331"/>
                </a:lnTo>
                <a:lnTo>
                  <a:pt x="716" y="333"/>
                </a:lnTo>
                <a:lnTo>
                  <a:pt x="714" y="336"/>
                </a:lnTo>
                <a:lnTo>
                  <a:pt x="714" y="338"/>
                </a:lnTo>
                <a:lnTo>
                  <a:pt x="714" y="340"/>
                </a:lnTo>
                <a:lnTo>
                  <a:pt x="714" y="342"/>
                </a:lnTo>
                <a:lnTo>
                  <a:pt x="714" y="344"/>
                </a:lnTo>
                <a:lnTo>
                  <a:pt x="711" y="352"/>
                </a:lnTo>
                <a:lnTo>
                  <a:pt x="699" y="344"/>
                </a:lnTo>
                <a:lnTo>
                  <a:pt x="695" y="344"/>
                </a:lnTo>
                <a:lnTo>
                  <a:pt x="693" y="344"/>
                </a:lnTo>
                <a:lnTo>
                  <a:pt x="687" y="342"/>
                </a:lnTo>
                <a:lnTo>
                  <a:pt x="686" y="342"/>
                </a:lnTo>
                <a:lnTo>
                  <a:pt x="682" y="338"/>
                </a:lnTo>
                <a:lnTo>
                  <a:pt x="676" y="336"/>
                </a:lnTo>
                <a:lnTo>
                  <a:pt x="666" y="340"/>
                </a:lnTo>
                <a:lnTo>
                  <a:pt x="663" y="344"/>
                </a:lnTo>
                <a:lnTo>
                  <a:pt x="661" y="344"/>
                </a:lnTo>
                <a:lnTo>
                  <a:pt x="659" y="346"/>
                </a:lnTo>
                <a:lnTo>
                  <a:pt x="657" y="348"/>
                </a:lnTo>
                <a:lnTo>
                  <a:pt x="655" y="350"/>
                </a:lnTo>
                <a:lnTo>
                  <a:pt x="653" y="352"/>
                </a:lnTo>
                <a:lnTo>
                  <a:pt x="651" y="352"/>
                </a:lnTo>
                <a:lnTo>
                  <a:pt x="649" y="354"/>
                </a:lnTo>
                <a:lnTo>
                  <a:pt x="647" y="356"/>
                </a:lnTo>
                <a:lnTo>
                  <a:pt x="645" y="356"/>
                </a:lnTo>
                <a:lnTo>
                  <a:pt x="643" y="357"/>
                </a:lnTo>
                <a:lnTo>
                  <a:pt x="641" y="357"/>
                </a:lnTo>
                <a:lnTo>
                  <a:pt x="638" y="359"/>
                </a:lnTo>
                <a:lnTo>
                  <a:pt x="636" y="357"/>
                </a:lnTo>
                <a:lnTo>
                  <a:pt x="634" y="356"/>
                </a:lnTo>
                <a:lnTo>
                  <a:pt x="628" y="354"/>
                </a:lnTo>
                <a:lnTo>
                  <a:pt x="626" y="352"/>
                </a:lnTo>
                <a:lnTo>
                  <a:pt x="624" y="352"/>
                </a:lnTo>
                <a:lnTo>
                  <a:pt x="622" y="352"/>
                </a:lnTo>
                <a:lnTo>
                  <a:pt x="620" y="350"/>
                </a:lnTo>
                <a:lnTo>
                  <a:pt x="618" y="350"/>
                </a:lnTo>
                <a:lnTo>
                  <a:pt x="616" y="348"/>
                </a:lnTo>
                <a:lnTo>
                  <a:pt x="615" y="348"/>
                </a:lnTo>
                <a:lnTo>
                  <a:pt x="613" y="346"/>
                </a:lnTo>
                <a:lnTo>
                  <a:pt x="611" y="346"/>
                </a:lnTo>
                <a:lnTo>
                  <a:pt x="611" y="344"/>
                </a:lnTo>
                <a:lnTo>
                  <a:pt x="609" y="344"/>
                </a:lnTo>
                <a:lnTo>
                  <a:pt x="607" y="342"/>
                </a:lnTo>
                <a:lnTo>
                  <a:pt x="605" y="342"/>
                </a:lnTo>
                <a:lnTo>
                  <a:pt x="605" y="340"/>
                </a:lnTo>
                <a:lnTo>
                  <a:pt x="603" y="340"/>
                </a:lnTo>
                <a:lnTo>
                  <a:pt x="601" y="340"/>
                </a:lnTo>
                <a:lnTo>
                  <a:pt x="599" y="340"/>
                </a:lnTo>
                <a:lnTo>
                  <a:pt x="595" y="342"/>
                </a:lnTo>
                <a:lnTo>
                  <a:pt x="593" y="342"/>
                </a:lnTo>
                <a:lnTo>
                  <a:pt x="592" y="344"/>
                </a:lnTo>
                <a:lnTo>
                  <a:pt x="590" y="344"/>
                </a:lnTo>
                <a:lnTo>
                  <a:pt x="588" y="344"/>
                </a:lnTo>
                <a:lnTo>
                  <a:pt x="586" y="344"/>
                </a:lnTo>
                <a:lnTo>
                  <a:pt x="584" y="344"/>
                </a:lnTo>
                <a:lnTo>
                  <a:pt x="580" y="344"/>
                </a:lnTo>
                <a:lnTo>
                  <a:pt x="578" y="344"/>
                </a:lnTo>
                <a:lnTo>
                  <a:pt x="574" y="342"/>
                </a:lnTo>
                <a:lnTo>
                  <a:pt x="572" y="342"/>
                </a:lnTo>
                <a:lnTo>
                  <a:pt x="570" y="342"/>
                </a:lnTo>
                <a:lnTo>
                  <a:pt x="567" y="340"/>
                </a:lnTo>
                <a:lnTo>
                  <a:pt x="565" y="340"/>
                </a:lnTo>
                <a:lnTo>
                  <a:pt x="563" y="340"/>
                </a:lnTo>
                <a:lnTo>
                  <a:pt x="559" y="340"/>
                </a:lnTo>
                <a:lnTo>
                  <a:pt x="557" y="340"/>
                </a:lnTo>
                <a:lnTo>
                  <a:pt x="557" y="342"/>
                </a:lnTo>
                <a:lnTo>
                  <a:pt x="557" y="344"/>
                </a:lnTo>
                <a:lnTo>
                  <a:pt x="559" y="346"/>
                </a:lnTo>
                <a:lnTo>
                  <a:pt x="559" y="348"/>
                </a:lnTo>
                <a:lnTo>
                  <a:pt x="559" y="350"/>
                </a:lnTo>
                <a:lnTo>
                  <a:pt x="557" y="352"/>
                </a:lnTo>
                <a:lnTo>
                  <a:pt x="557" y="354"/>
                </a:lnTo>
                <a:lnTo>
                  <a:pt x="555" y="354"/>
                </a:lnTo>
                <a:lnTo>
                  <a:pt x="553" y="356"/>
                </a:lnTo>
                <a:lnTo>
                  <a:pt x="551" y="357"/>
                </a:lnTo>
                <a:lnTo>
                  <a:pt x="547" y="361"/>
                </a:lnTo>
                <a:lnTo>
                  <a:pt x="545" y="361"/>
                </a:lnTo>
                <a:lnTo>
                  <a:pt x="545" y="363"/>
                </a:lnTo>
                <a:lnTo>
                  <a:pt x="544" y="363"/>
                </a:lnTo>
                <a:lnTo>
                  <a:pt x="544" y="365"/>
                </a:lnTo>
                <a:lnTo>
                  <a:pt x="542" y="365"/>
                </a:lnTo>
                <a:lnTo>
                  <a:pt x="540" y="367"/>
                </a:lnTo>
                <a:lnTo>
                  <a:pt x="536" y="369"/>
                </a:lnTo>
                <a:lnTo>
                  <a:pt x="534" y="371"/>
                </a:lnTo>
                <a:lnTo>
                  <a:pt x="532" y="371"/>
                </a:lnTo>
                <a:lnTo>
                  <a:pt x="528" y="373"/>
                </a:lnTo>
                <a:lnTo>
                  <a:pt x="526" y="373"/>
                </a:lnTo>
                <a:lnTo>
                  <a:pt x="524" y="373"/>
                </a:lnTo>
                <a:lnTo>
                  <a:pt x="520" y="373"/>
                </a:lnTo>
                <a:lnTo>
                  <a:pt x="519" y="373"/>
                </a:lnTo>
                <a:lnTo>
                  <a:pt x="517" y="373"/>
                </a:lnTo>
                <a:lnTo>
                  <a:pt x="513" y="373"/>
                </a:lnTo>
                <a:lnTo>
                  <a:pt x="509" y="373"/>
                </a:lnTo>
                <a:lnTo>
                  <a:pt x="499" y="373"/>
                </a:lnTo>
                <a:lnTo>
                  <a:pt x="492" y="375"/>
                </a:lnTo>
                <a:lnTo>
                  <a:pt x="490" y="377"/>
                </a:lnTo>
                <a:lnTo>
                  <a:pt x="484" y="377"/>
                </a:lnTo>
                <a:lnTo>
                  <a:pt x="482" y="377"/>
                </a:lnTo>
                <a:lnTo>
                  <a:pt x="480" y="375"/>
                </a:lnTo>
                <a:lnTo>
                  <a:pt x="480" y="377"/>
                </a:lnTo>
                <a:lnTo>
                  <a:pt x="478" y="377"/>
                </a:lnTo>
                <a:lnTo>
                  <a:pt x="476" y="378"/>
                </a:lnTo>
                <a:lnTo>
                  <a:pt x="476" y="380"/>
                </a:lnTo>
                <a:lnTo>
                  <a:pt x="476" y="382"/>
                </a:lnTo>
                <a:lnTo>
                  <a:pt x="476" y="386"/>
                </a:lnTo>
                <a:lnTo>
                  <a:pt x="478" y="388"/>
                </a:lnTo>
                <a:lnTo>
                  <a:pt x="478" y="390"/>
                </a:lnTo>
                <a:lnTo>
                  <a:pt x="478" y="392"/>
                </a:lnTo>
                <a:lnTo>
                  <a:pt x="478" y="394"/>
                </a:lnTo>
                <a:lnTo>
                  <a:pt x="478" y="396"/>
                </a:lnTo>
                <a:lnTo>
                  <a:pt x="478" y="398"/>
                </a:lnTo>
                <a:lnTo>
                  <a:pt x="476" y="400"/>
                </a:lnTo>
                <a:lnTo>
                  <a:pt x="476" y="401"/>
                </a:lnTo>
                <a:lnTo>
                  <a:pt x="476" y="405"/>
                </a:lnTo>
                <a:lnTo>
                  <a:pt x="476" y="407"/>
                </a:lnTo>
                <a:lnTo>
                  <a:pt x="476" y="409"/>
                </a:lnTo>
                <a:lnTo>
                  <a:pt x="476" y="411"/>
                </a:lnTo>
                <a:lnTo>
                  <a:pt x="476" y="415"/>
                </a:lnTo>
                <a:lnTo>
                  <a:pt x="478" y="415"/>
                </a:lnTo>
                <a:lnTo>
                  <a:pt x="478" y="419"/>
                </a:lnTo>
                <a:lnTo>
                  <a:pt x="478" y="421"/>
                </a:lnTo>
                <a:lnTo>
                  <a:pt x="478" y="422"/>
                </a:lnTo>
                <a:lnTo>
                  <a:pt x="478" y="424"/>
                </a:lnTo>
                <a:lnTo>
                  <a:pt x="478" y="426"/>
                </a:lnTo>
                <a:lnTo>
                  <a:pt x="478" y="428"/>
                </a:lnTo>
                <a:lnTo>
                  <a:pt x="478" y="430"/>
                </a:lnTo>
                <a:lnTo>
                  <a:pt x="478" y="432"/>
                </a:lnTo>
                <a:lnTo>
                  <a:pt x="478" y="434"/>
                </a:lnTo>
                <a:lnTo>
                  <a:pt x="480" y="436"/>
                </a:lnTo>
                <a:lnTo>
                  <a:pt x="482" y="438"/>
                </a:lnTo>
                <a:lnTo>
                  <a:pt x="482" y="440"/>
                </a:lnTo>
                <a:lnTo>
                  <a:pt x="482" y="442"/>
                </a:lnTo>
                <a:lnTo>
                  <a:pt x="480" y="443"/>
                </a:lnTo>
                <a:lnTo>
                  <a:pt x="478" y="445"/>
                </a:lnTo>
                <a:lnTo>
                  <a:pt x="476" y="447"/>
                </a:lnTo>
                <a:lnTo>
                  <a:pt x="474" y="449"/>
                </a:lnTo>
                <a:lnTo>
                  <a:pt x="474" y="451"/>
                </a:lnTo>
                <a:lnTo>
                  <a:pt x="474" y="453"/>
                </a:lnTo>
                <a:lnTo>
                  <a:pt x="474" y="455"/>
                </a:lnTo>
                <a:lnTo>
                  <a:pt x="474" y="457"/>
                </a:lnTo>
                <a:lnTo>
                  <a:pt x="476" y="459"/>
                </a:lnTo>
                <a:lnTo>
                  <a:pt x="476" y="461"/>
                </a:lnTo>
                <a:lnTo>
                  <a:pt x="478" y="463"/>
                </a:lnTo>
                <a:lnTo>
                  <a:pt x="484" y="466"/>
                </a:lnTo>
                <a:lnTo>
                  <a:pt x="486" y="468"/>
                </a:lnTo>
                <a:lnTo>
                  <a:pt x="474" y="480"/>
                </a:lnTo>
                <a:lnTo>
                  <a:pt x="465" y="495"/>
                </a:lnTo>
                <a:lnTo>
                  <a:pt x="461" y="501"/>
                </a:lnTo>
                <a:lnTo>
                  <a:pt x="459" y="507"/>
                </a:lnTo>
                <a:lnTo>
                  <a:pt x="459" y="508"/>
                </a:lnTo>
                <a:lnTo>
                  <a:pt x="459" y="510"/>
                </a:lnTo>
                <a:lnTo>
                  <a:pt x="459" y="514"/>
                </a:lnTo>
                <a:lnTo>
                  <a:pt x="459" y="520"/>
                </a:lnTo>
                <a:lnTo>
                  <a:pt x="455" y="526"/>
                </a:lnTo>
                <a:lnTo>
                  <a:pt x="455" y="529"/>
                </a:lnTo>
                <a:lnTo>
                  <a:pt x="449" y="535"/>
                </a:lnTo>
                <a:lnTo>
                  <a:pt x="448" y="539"/>
                </a:lnTo>
                <a:lnTo>
                  <a:pt x="446" y="541"/>
                </a:lnTo>
                <a:lnTo>
                  <a:pt x="444" y="541"/>
                </a:lnTo>
                <a:lnTo>
                  <a:pt x="442" y="541"/>
                </a:lnTo>
                <a:lnTo>
                  <a:pt x="436" y="537"/>
                </a:lnTo>
                <a:lnTo>
                  <a:pt x="432" y="535"/>
                </a:lnTo>
                <a:lnTo>
                  <a:pt x="428" y="535"/>
                </a:lnTo>
                <a:lnTo>
                  <a:pt x="421" y="533"/>
                </a:lnTo>
                <a:lnTo>
                  <a:pt x="415" y="531"/>
                </a:lnTo>
                <a:lnTo>
                  <a:pt x="413" y="531"/>
                </a:lnTo>
                <a:lnTo>
                  <a:pt x="409" y="533"/>
                </a:lnTo>
                <a:lnTo>
                  <a:pt x="405" y="533"/>
                </a:lnTo>
                <a:lnTo>
                  <a:pt x="401" y="533"/>
                </a:lnTo>
                <a:lnTo>
                  <a:pt x="367" y="539"/>
                </a:lnTo>
                <a:lnTo>
                  <a:pt x="363" y="541"/>
                </a:lnTo>
                <a:lnTo>
                  <a:pt x="355" y="545"/>
                </a:lnTo>
                <a:lnTo>
                  <a:pt x="353" y="549"/>
                </a:lnTo>
                <a:lnTo>
                  <a:pt x="352" y="549"/>
                </a:lnTo>
                <a:lnTo>
                  <a:pt x="350" y="547"/>
                </a:lnTo>
                <a:lnTo>
                  <a:pt x="350" y="545"/>
                </a:lnTo>
                <a:lnTo>
                  <a:pt x="348" y="541"/>
                </a:lnTo>
                <a:lnTo>
                  <a:pt x="346" y="537"/>
                </a:lnTo>
                <a:lnTo>
                  <a:pt x="344" y="535"/>
                </a:lnTo>
                <a:lnTo>
                  <a:pt x="338" y="537"/>
                </a:lnTo>
                <a:lnTo>
                  <a:pt x="334" y="537"/>
                </a:lnTo>
                <a:lnTo>
                  <a:pt x="330" y="535"/>
                </a:lnTo>
                <a:lnTo>
                  <a:pt x="329" y="533"/>
                </a:lnTo>
                <a:lnTo>
                  <a:pt x="323" y="529"/>
                </a:lnTo>
                <a:lnTo>
                  <a:pt x="317" y="524"/>
                </a:lnTo>
                <a:lnTo>
                  <a:pt x="315" y="520"/>
                </a:lnTo>
                <a:lnTo>
                  <a:pt x="313" y="518"/>
                </a:lnTo>
                <a:lnTo>
                  <a:pt x="311" y="516"/>
                </a:lnTo>
                <a:lnTo>
                  <a:pt x="307" y="516"/>
                </a:lnTo>
                <a:lnTo>
                  <a:pt x="304" y="516"/>
                </a:lnTo>
                <a:lnTo>
                  <a:pt x="302" y="516"/>
                </a:lnTo>
                <a:lnTo>
                  <a:pt x="294" y="514"/>
                </a:lnTo>
                <a:lnTo>
                  <a:pt x="292" y="514"/>
                </a:lnTo>
                <a:lnTo>
                  <a:pt x="290" y="510"/>
                </a:lnTo>
                <a:lnTo>
                  <a:pt x="284" y="508"/>
                </a:lnTo>
                <a:lnTo>
                  <a:pt x="277" y="499"/>
                </a:lnTo>
                <a:lnTo>
                  <a:pt x="269" y="495"/>
                </a:lnTo>
                <a:lnTo>
                  <a:pt x="267" y="491"/>
                </a:lnTo>
                <a:lnTo>
                  <a:pt x="263" y="487"/>
                </a:lnTo>
                <a:lnTo>
                  <a:pt x="257" y="485"/>
                </a:lnTo>
                <a:lnTo>
                  <a:pt x="250" y="480"/>
                </a:lnTo>
                <a:lnTo>
                  <a:pt x="248" y="480"/>
                </a:lnTo>
                <a:lnTo>
                  <a:pt x="244" y="478"/>
                </a:lnTo>
                <a:lnTo>
                  <a:pt x="238" y="476"/>
                </a:lnTo>
                <a:lnTo>
                  <a:pt x="236" y="476"/>
                </a:lnTo>
                <a:lnTo>
                  <a:pt x="233" y="476"/>
                </a:lnTo>
                <a:lnTo>
                  <a:pt x="229" y="474"/>
                </a:lnTo>
                <a:lnTo>
                  <a:pt x="225" y="474"/>
                </a:lnTo>
                <a:lnTo>
                  <a:pt x="221" y="476"/>
                </a:lnTo>
                <a:lnTo>
                  <a:pt x="217" y="478"/>
                </a:lnTo>
                <a:lnTo>
                  <a:pt x="215" y="478"/>
                </a:lnTo>
                <a:lnTo>
                  <a:pt x="213" y="478"/>
                </a:lnTo>
                <a:lnTo>
                  <a:pt x="208" y="476"/>
                </a:lnTo>
                <a:lnTo>
                  <a:pt x="204" y="476"/>
                </a:lnTo>
                <a:lnTo>
                  <a:pt x="202" y="476"/>
                </a:lnTo>
                <a:lnTo>
                  <a:pt x="200" y="476"/>
                </a:lnTo>
                <a:lnTo>
                  <a:pt x="198" y="476"/>
                </a:lnTo>
                <a:lnTo>
                  <a:pt x="190" y="476"/>
                </a:lnTo>
                <a:lnTo>
                  <a:pt x="186" y="478"/>
                </a:lnTo>
                <a:lnTo>
                  <a:pt x="183" y="478"/>
                </a:lnTo>
                <a:lnTo>
                  <a:pt x="175" y="476"/>
                </a:lnTo>
                <a:lnTo>
                  <a:pt x="171" y="474"/>
                </a:lnTo>
                <a:lnTo>
                  <a:pt x="169" y="472"/>
                </a:lnTo>
                <a:lnTo>
                  <a:pt x="169" y="470"/>
                </a:lnTo>
                <a:lnTo>
                  <a:pt x="167" y="466"/>
                </a:lnTo>
                <a:lnTo>
                  <a:pt x="163" y="464"/>
                </a:lnTo>
                <a:lnTo>
                  <a:pt x="162" y="464"/>
                </a:lnTo>
                <a:lnTo>
                  <a:pt x="160" y="464"/>
                </a:lnTo>
                <a:lnTo>
                  <a:pt x="158" y="464"/>
                </a:lnTo>
                <a:lnTo>
                  <a:pt x="154" y="463"/>
                </a:lnTo>
                <a:lnTo>
                  <a:pt x="150" y="461"/>
                </a:lnTo>
                <a:lnTo>
                  <a:pt x="131" y="461"/>
                </a:lnTo>
                <a:lnTo>
                  <a:pt x="127" y="463"/>
                </a:lnTo>
                <a:lnTo>
                  <a:pt x="123" y="461"/>
                </a:lnTo>
                <a:lnTo>
                  <a:pt x="119" y="463"/>
                </a:lnTo>
                <a:lnTo>
                  <a:pt x="117" y="463"/>
                </a:lnTo>
                <a:lnTo>
                  <a:pt x="115" y="461"/>
                </a:lnTo>
                <a:lnTo>
                  <a:pt x="114" y="461"/>
                </a:lnTo>
                <a:lnTo>
                  <a:pt x="106" y="459"/>
                </a:lnTo>
                <a:lnTo>
                  <a:pt x="104" y="457"/>
                </a:lnTo>
                <a:lnTo>
                  <a:pt x="100" y="457"/>
                </a:lnTo>
                <a:lnTo>
                  <a:pt x="96" y="457"/>
                </a:lnTo>
                <a:lnTo>
                  <a:pt x="92" y="457"/>
                </a:lnTo>
                <a:lnTo>
                  <a:pt x="90" y="457"/>
                </a:lnTo>
                <a:lnTo>
                  <a:pt x="89" y="457"/>
                </a:lnTo>
                <a:lnTo>
                  <a:pt x="87" y="457"/>
                </a:lnTo>
                <a:lnTo>
                  <a:pt x="75" y="455"/>
                </a:lnTo>
                <a:lnTo>
                  <a:pt x="66" y="455"/>
                </a:lnTo>
                <a:lnTo>
                  <a:pt x="64" y="455"/>
                </a:lnTo>
                <a:lnTo>
                  <a:pt x="60" y="455"/>
                </a:lnTo>
                <a:lnTo>
                  <a:pt x="56" y="453"/>
                </a:lnTo>
                <a:lnTo>
                  <a:pt x="52" y="453"/>
                </a:lnTo>
                <a:lnTo>
                  <a:pt x="46" y="451"/>
                </a:lnTo>
                <a:lnTo>
                  <a:pt x="42" y="451"/>
                </a:lnTo>
                <a:lnTo>
                  <a:pt x="41" y="451"/>
                </a:lnTo>
                <a:lnTo>
                  <a:pt x="39" y="451"/>
                </a:lnTo>
                <a:lnTo>
                  <a:pt x="39" y="449"/>
                </a:lnTo>
                <a:lnTo>
                  <a:pt x="37" y="442"/>
                </a:lnTo>
                <a:lnTo>
                  <a:pt x="37" y="440"/>
                </a:lnTo>
                <a:lnTo>
                  <a:pt x="35" y="438"/>
                </a:lnTo>
                <a:lnTo>
                  <a:pt x="33" y="436"/>
                </a:lnTo>
                <a:lnTo>
                  <a:pt x="31" y="430"/>
                </a:lnTo>
                <a:lnTo>
                  <a:pt x="29" y="428"/>
                </a:lnTo>
                <a:lnTo>
                  <a:pt x="27" y="428"/>
                </a:lnTo>
                <a:lnTo>
                  <a:pt x="27" y="426"/>
                </a:lnTo>
                <a:lnTo>
                  <a:pt x="25" y="422"/>
                </a:lnTo>
                <a:lnTo>
                  <a:pt x="25" y="421"/>
                </a:lnTo>
                <a:lnTo>
                  <a:pt x="23" y="419"/>
                </a:lnTo>
                <a:lnTo>
                  <a:pt x="23" y="417"/>
                </a:lnTo>
                <a:lnTo>
                  <a:pt x="19" y="413"/>
                </a:lnTo>
                <a:lnTo>
                  <a:pt x="19" y="411"/>
                </a:lnTo>
                <a:lnTo>
                  <a:pt x="18" y="409"/>
                </a:lnTo>
                <a:lnTo>
                  <a:pt x="16" y="405"/>
                </a:lnTo>
                <a:lnTo>
                  <a:pt x="14" y="403"/>
                </a:lnTo>
                <a:lnTo>
                  <a:pt x="12" y="401"/>
                </a:lnTo>
                <a:lnTo>
                  <a:pt x="12" y="400"/>
                </a:lnTo>
                <a:lnTo>
                  <a:pt x="12" y="398"/>
                </a:lnTo>
                <a:lnTo>
                  <a:pt x="12" y="396"/>
                </a:lnTo>
                <a:lnTo>
                  <a:pt x="12" y="394"/>
                </a:lnTo>
                <a:lnTo>
                  <a:pt x="12" y="392"/>
                </a:lnTo>
                <a:lnTo>
                  <a:pt x="12" y="390"/>
                </a:lnTo>
                <a:lnTo>
                  <a:pt x="12" y="388"/>
                </a:lnTo>
                <a:lnTo>
                  <a:pt x="10" y="380"/>
                </a:lnTo>
                <a:lnTo>
                  <a:pt x="10" y="378"/>
                </a:lnTo>
                <a:lnTo>
                  <a:pt x="8" y="377"/>
                </a:lnTo>
                <a:lnTo>
                  <a:pt x="8" y="375"/>
                </a:lnTo>
                <a:lnTo>
                  <a:pt x="4" y="363"/>
                </a:lnTo>
                <a:lnTo>
                  <a:pt x="2" y="363"/>
                </a:lnTo>
                <a:lnTo>
                  <a:pt x="0" y="363"/>
                </a:lnTo>
                <a:lnTo>
                  <a:pt x="2" y="361"/>
                </a:lnTo>
                <a:lnTo>
                  <a:pt x="6" y="359"/>
                </a:lnTo>
                <a:lnTo>
                  <a:pt x="8" y="359"/>
                </a:lnTo>
                <a:lnTo>
                  <a:pt x="10" y="359"/>
                </a:lnTo>
                <a:lnTo>
                  <a:pt x="12" y="359"/>
                </a:lnTo>
                <a:lnTo>
                  <a:pt x="12" y="361"/>
                </a:lnTo>
                <a:lnTo>
                  <a:pt x="14" y="361"/>
                </a:lnTo>
                <a:lnTo>
                  <a:pt x="16" y="361"/>
                </a:lnTo>
                <a:lnTo>
                  <a:pt x="18" y="359"/>
                </a:lnTo>
                <a:lnTo>
                  <a:pt x="21" y="359"/>
                </a:lnTo>
                <a:lnTo>
                  <a:pt x="23" y="359"/>
                </a:lnTo>
                <a:lnTo>
                  <a:pt x="25" y="357"/>
                </a:lnTo>
                <a:lnTo>
                  <a:pt x="29" y="356"/>
                </a:lnTo>
                <a:lnTo>
                  <a:pt x="31" y="354"/>
                </a:lnTo>
                <a:lnTo>
                  <a:pt x="33" y="354"/>
                </a:lnTo>
                <a:lnTo>
                  <a:pt x="39" y="354"/>
                </a:lnTo>
                <a:lnTo>
                  <a:pt x="41" y="354"/>
                </a:lnTo>
                <a:lnTo>
                  <a:pt x="42" y="352"/>
                </a:lnTo>
                <a:lnTo>
                  <a:pt x="44" y="352"/>
                </a:lnTo>
                <a:lnTo>
                  <a:pt x="46" y="348"/>
                </a:lnTo>
                <a:lnTo>
                  <a:pt x="48" y="346"/>
                </a:lnTo>
                <a:lnTo>
                  <a:pt x="50" y="346"/>
                </a:lnTo>
                <a:lnTo>
                  <a:pt x="52" y="344"/>
                </a:lnTo>
                <a:lnTo>
                  <a:pt x="54" y="344"/>
                </a:lnTo>
                <a:lnTo>
                  <a:pt x="56" y="344"/>
                </a:lnTo>
                <a:lnTo>
                  <a:pt x="60" y="342"/>
                </a:lnTo>
                <a:lnTo>
                  <a:pt x="62" y="342"/>
                </a:lnTo>
                <a:lnTo>
                  <a:pt x="62" y="340"/>
                </a:lnTo>
                <a:lnTo>
                  <a:pt x="66" y="338"/>
                </a:lnTo>
                <a:lnTo>
                  <a:pt x="67" y="338"/>
                </a:lnTo>
                <a:lnTo>
                  <a:pt x="69" y="336"/>
                </a:lnTo>
                <a:lnTo>
                  <a:pt x="73" y="335"/>
                </a:lnTo>
                <a:lnTo>
                  <a:pt x="75" y="333"/>
                </a:lnTo>
                <a:lnTo>
                  <a:pt x="81" y="329"/>
                </a:lnTo>
                <a:lnTo>
                  <a:pt x="83" y="329"/>
                </a:lnTo>
                <a:lnTo>
                  <a:pt x="85" y="327"/>
                </a:lnTo>
                <a:lnTo>
                  <a:pt x="87" y="325"/>
                </a:lnTo>
                <a:lnTo>
                  <a:pt x="87" y="323"/>
                </a:lnTo>
                <a:lnTo>
                  <a:pt x="89" y="323"/>
                </a:lnTo>
                <a:lnTo>
                  <a:pt x="89" y="321"/>
                </a:lnTo>
                <a:lnTo>
                  <a:pt x="90" y="317"/>
                </a:lnTo>
                <a:lnTo>
                  <a:pt x="92" y="315"/>
                </a:lnTo>
                <a:lnTo>
                  <a:pt x="94" y="314"/>
                </a:lnTo>
                <a:lnTo>
                  <a:pt x="94" y="312"/>
                </a:lnTo>
                <a:lnTo>
                  <a:pt x="96" y="310"/>
                </a:lnTo>
                <a:lnTo>
                  <a:pt x="98" y="308"/>
                </a:lnTo>
                <a:lnTo>
                  <a:pt x="100" y="306"/>
                </a:lnTo>
                <a:lnTo>
                  <a:pt x="102" y="304"/>
                </a:lnTo>
                <a:lnTo>
                  <a:pt x="104" y="304"/>
                </a:lnTo>
                <a:lnTo>
                  <a:pt x="106" y="302"/>
                </a:lnTo>
                <a:lnTo>
                  <a:pt x="108" y="302"/>
                </a:lnTo>
                <a:lnTo>
                  <a:pt x="108" y="300"/>
                </a:lnTo>
                <a:lnTo>
                  <a:pt x="112" y="298"/>
                </a:lnTo>
                <a:lnTo>
                  <a:pt x="114" y="296"/>
                </a:lnTo>
                <a:lnTo>
                  <a:pt x="117" y="291"/>
                </a:lnTo>
                <a:lnTo>
                  <a:pt x="117" y="289"/>
                </a:lnTo>
                <a:lnTo>
                  <a:pt x="121" y="285"/>
                </a:lnTo>
                <a:lnTo>
                  <a:pt x="123" y="285"/>
                </a:lnTo>
                <a:lnTo>
                  <a:pt x="123" y="283"/>
                </a:lnTo>
                <a:lnTo>
                  <a:pt x="125" y="283"/>
                </a:lnTo>
                <a:lnTo>
                  <a:pt x="129" y="281"/>
                </a:lnTo>
                <a:lnTo>
                  <a:pt x="131" y="281"/>
                </a:lnTo>
                <a:lnTo>
                  <a:pt x="133" y="279"/>
                </a:lnTo>
                <a:lnTo>
                  <a:pt x="135" y="279"/>
                </a:lnTo>
                <a:lnTo>
                  <a:pt x="137" y="279"/>
                </a:lnTo>
                <a:lnTo>
                  <a:pt x="138" y="279"/>
                </a:lnTo>
                <a:lnTo>
                  <a:pt x="140" y="279"/>
                </a:lnTo>
                <a:lnTo>
                  <a:pt x="142" y="279"/>
                </a:lnTo>
                <a:lnTo>
                  <a:pt x="144" y="279"/>
                </a:lnTo>
                <a:lnTo>
                  <a:pt x="146" y="279"/>
                </a:lnTo>
                <a:lnTo>
                  <a:pt x="152" y="277"/>
                </a:lnTo>
                <a:lnTo>
                  <a:pt x="152" y="279"/>
                </a:lnTo>
                <a:lnTo>
                  <a:pt x="154" y="279"/>
                </a:lnTo>
                <a:lnTo>
                  <a:pt x="156" y="279"/>
                </a:lnTo>
                <a:lnTo>
                  <a:pt x="158" y="277"/>
                </a:lnTo>
                <a:lnTo>
                  <a:pt x="160" y="273"/>
                </a:lnTo>
                <a:lnTo>
                  <a:pt x="162" y="271"/>
                </a:lnTo>
                <a:lnTo>
                  <a:pt x="163" y="271"/>
                </a:lnTo>
                <a:lnTo>
                  <a:pt x="163" y="270"/>
                </a:lnTo>
                <a:lnTo>
                  <a:pt x="165" y="270"/>
                </a:lnTo>
                <a:lnTo>
                  <a:pt x="167" y="268"/>
                </a:lnTo>
                <a:lnTo>
                  <a:pt x="171" y="262"/>
                </a:lnTo>
                <a:lnTo>
                  <a:pt x="173" y="260"/>
                </a:lnTo>
                <a:lnTo>
                  <a:pt x="175" y="260"/>
                </a:lnTo>
                <a:lnTo>
                  <a:pt x="177" y="258"/>
                </a:lnTo>
                <a:lnTo>
                  <a:pt x="179" y="258"/>
                </a:lnTo>
                <a:lnTo>
                  <a:pt x="183" y="256"/>
                </a:lnTo>
                <a:lnTo>
                  <a:pt x="183" y="254"/>
                </a:lnTo>
                <a:lnTo>
                  <a:pt x="183" y="252"/>
                </a:lnTo>
                <a:lnTo>
                  <a:pt x="183" y="249"/>
                </a:lnTo>
                <a:lnTo>
                  <a:pt x="186" y="245"/>
                </a:lnTo>
                <a:lnTo>
                  <a:pt x="186" y="243"/>
                </a:lnTo>
                <a:lnTo>
                  <a:pt x="190" y="239"/>
                </a:lnTo>
                <a:lnTo>
                  <a:pt x="190" y="237"/>
                </a:lnTo>
                <a:lnTo>
                  <a:pt x="192" y="235"/>
                </a:lnTo>
                <a:lnTo>
                  <a:pt x="192" y="233"/>
                </a:lnTo>
                <a:lnTo>
                  <a:pt x="194" y="231"/>
                </a:lnTo>
                <a:lnTo>
                  <a:pt x="194" y="229"/>
                </a:lnTo>
                <a:lnTo>
                  <a:pt x="196" y="228"/>
                </a:lnTo>
                <a:lnTo>
                  <a:pt x="196" y="224"/>
                </a:lnTo>
                <a:lnTo>
                  <a:pt x="196" y="222"/>
                </a:lnTo>
                <a:lnTo>
                  <a:pt x="196" y="218"/>
                </a:lnTo>
                <a:lnTo>
                  <a:pt x="196" y="216"/>
                </a:lnTo>
                <a:lnTo>
                  <a:pt x="196" y="214"/>
                </a:lnTo>
                <a:lnTo>
                  <a:pt x="198" y="212"/>
                </a:lnTo>
                <a:lnTo>
                  <a:pt x="200" y="210"/>
                </a:lnTo>
                <a:lnTo>
                  <a:pt x="200" y="208"/>
                </a:lnTo>
                <a:lnTo>
                  <a:pt x="202" y="207"/>
                </a:lnTo>
                <a:lnTo>
                  <a:pt x="204" y="203"/>
                </a:lnTo>
                <a:lnTo>
                  <a:pt x="204" y="201"/>
                </a:lnTo>
                <a:lnTo>
                  <a:pt x="206" y="201"/>
                </a:lnTo>
                <a:lnTo>
                  <a:pt x="206" y="199"/>
                </a:lnTo>
                <a:lnTo>
                  <a:pt x="208" y="195"/>
                </a:lnTo>
                <a:lnTo>
                  <a:pt x="209" y="195"/>
                </a:lnTo>
                <a:lnTo>
                  <a:pt x="209" y="193"/>
                </a:lnTo>
                <a:lnTo>
                  <a:pt x="209" y="191"/>
                </a:lnTo>
                <a:lnTo>
                  <a:pt x="211" y="187"/>
                </a:lnTo>
                <a:lnTo>
                  <a:pt x="211" y="185"/>
                </a:lnTo>
                <a:lnTo>
                  <a:pt x="213" y="184"/>
                </a:lnTo>
                <a:lnTo>
                  <a:pt x="215" y="180"/>
                </a:lnTo>
                <a:lnTo>
                  <a:pt x="217" y="178"/>
                </a:lnTo>
                <a:lnTo>
                  <a:pt x="221" y="176"/>
                </a:lnTo>
                <a:lnTo>
                  <a:pt x="225" y="174"/>
                </a:lnTo>
                <a:lnTo>
                  <a:pt x="227" y="174"/>
                </a:lnTo>
                <a:lnTo>
                  <a:pt x="229" y="172"/>
                </a:lnTo>
                <a:lnTo>
                  <a:pt x="231" y="172"/>
                </a:lnTo>
                <a:lnTo>
                  <a:pt x="231" y="170"/>
                </a:lnTo>
                <a:lnTo>
                  <a:pt x="233" y="168"/>
                </a:lnTo>
                <a:lnTo>
                  <a:pt x="236" y="166"/>
                </a:lnTo>
                <a:lnTo>
                  <a:pt x="240" y="166"/>
                </a:lnTo>
                <a:lnTo>
                  <a:pt x="242" y="166"/>
                </a:lnTo>
                <a:lnTo>
                  <a:pt x="242" y="168"/>
                </a:lnTo>
                <a:lnTo>
                  <a:pt x="246" y="170"/>
                </a:lnTo>
                <a:lnTo>
                  <a:pt x="248" y="170"/>
                </a:lnTo>
                <a:lnTo>
                  <a:pt x="250" y="172"/>
                </a:lnTo>
                <a:lnTo>
                  <a:pt x="252" y="172"/>
                </a:lnTo>
                <a:lnTo>
                  <a:pt x="254" y="172"/>
                </a:lnTo>
                <a:lnTo>
                  <a:pt x="256" y="172"/>
                </a:lnTo>
                <a:lnTo>
                  <a:pt x="257" y="172"/>
                </a:lnTo>
                <a:lnTo>
                  <a:pt x="259" y="172"/>
                </a:lnTo>
                <a:lnTo>
                  <a:pt x="261" y="172"/>
                </a:lnTo>
                <a:lnTo>
                  <a:pt x="263" y="170"/>
                </a:lnTo>
                <a:lnTo>
                  <a:pt x="267" y="170"/>
                </a:lnTo>
                <a:lnTo>
                  <a:pt x="269" y="168"/>
                </a:lnTo>
                <a:lnTo>
                  <a:pt x="271" y="168"/>
                </a:lnTo>
                <a:lnTo>
                  <a:pt x="275" y="166"/>
                </a:lnTo>
                <a:lnTo>
                  <a:pt x="277" y="164"/>
                </a:lnTo>
                <a:lnTo>
                  <a:pt x="279" y="164"/>
                </a:lnTo>
                <a:lnTo>
                  <a:pt x="281" y="163"/>
                </a:lnTo>
                <a:lnTo>
                  <a:pt x="284" y="163"/>
                </a:lnTo>
                <a:lnTo>
                  <a:pt x="286" y="161"/>
                </a:lnTo>
                <a:lnTo>
                  <a:pt x="292" y="161"/>
                </a:lnTo>
                <a:lnTo>
                  <a:pt x="294" y="161"/>
                </a:lnTo>
                <a:lnTo>
                  <a:pt x="300" y="161"/>
                </a:lnTo>
                <a:lnTo>
                  <a:pt x="302" y="161"/>
                </a:lnTo>
                <a:lnTo>
                  <a:pt x="305" y="159"/>
                </a:lnTo>
                <a:lnTo>
                  <a:pt x="307" y="159"/>
                </a:lnTo>
                <a:lnTo>
                  <a:pt x="307" y="157"/>
                </a:lnTo>
                <a:lnTo>
                  <a:pt x="309" y="157"/>
                </a:lnTo>
                <a:lnTo>
                  <a:pt x="313" y="153"/>
                </a:lnTo>
                <a:lnTo>
                  <a:pt x="313" y="151"/>
                </a:lnTo>
                <a:lnTo>
                  <a:pt x="315" y="151"/>
                </a:lnTo>
                <a:lnTo>
                  <a:pt x="319" y="147"/>
                </a:lnTo>
                <a:lnTo>
                  <a:pt x="321" y="147"/>
                </a:lnTo>
                <a:lnTo>
                  <a:pt x="321" y="145"/>
                </a:lnTo>
                <a:lnTo>
                  <a:pt x="325" y="143"/>
                </a:lnTo>
                <a:lnTo>
                  <a:pt x="327" y="142"/>
                </a:lnTo>
                <a:lnTo>
                  <a:pt x="329" y="140"/>
                </a:lnTo>
                <a:lnTo>
                  <a:pt x="330" y="140"/>
                </a:lnTo>
                <a:lnTo>
                  <a:pt x="332" y="138"/>
                </a:lnTo>
                <a:lnTo>
                  <a:pt x="334" y="140"/>
                </a:lnTo>
                <a:lnTo>
                  <a:pt x="338" y="140"/>
                </a:lnTo>
                <a:lnTo>
                  <a:pt x="340" y="138"/>
                </a:lnTo>
                <a:lnTo>
                  <a:pt x="342" y="138"/>
                </a:lnTo>
                <a:lnTo>
                  <a:pt x="342" y="136"/>
                </a:lnTo>
                <a:lnTo>
                  <a:pt x="348" y="134"/>
                </a:lnTo>
                <a:lnTo>
                  <a:pt x="350" y="134"/>
                </a:lnTo>
                <a:lnTo>
                  <a:pt x="353" y="132"/>
                </a:lnTo>
                <a:lnTo>
                  <a:pt x="355" y="132"/>
                </a:lnTo>
                <a:lnTo>
                  <a:pt x="357" y="130"/>
                </a:lnTo>
                <a:lnTo>
                  <a:pt x="363" y="126"/>
                </a:lnTo>
                <a:lnTo>
                  <a:pt x="365" y="126"/>
                </a:lnTo>
                <a:lnTo>
                  <a:pt x="367" y="124"/>
                </a:lnTo>
                <a:lnTo>
                  <a:pt x="367" y="122"/>
                </a:lnTo>
                <a:lnTo>
                  <a:pt x="369" y="122"/>
                </a:lnTo>
                <a:lnTo>
                  <a:pt x="369" y="121"/>
                </a:lnTo>
                <a:lnTo>
                  <a:pt x="371" y="119"/>
                </a:lnTo>
                <a:lnTo>
                  <a:pt x="373" y="115"/>
                </a:lnTo>
                <a:lnTo>
                  <a:pt x="375" y="115"/>
                </a:lnTo>
                <a:lnTo>
                  <a:pt x="375" y="113"/>
                </a:lnTo>
                <a:lnTo>
                  <a:pt x="377" y="113"/>
                </a:lnTo>
                <a:lnTo>
                  <a:pt x="378" y="109"/>
                </a:lnTo>
                <a:lnTo>
                  <a:pt x="378" y="107"/>
                </a:lnTo>
                <a:lnTo>
                  <a:pt x="380" y="107"/>
                </a:lnTo>
                <a:lnTo>
                  <a:pt x="382" y="103"/>
                </a:lnTo>
                <a:lnTo>
                  <a:pt x="384" y="103"/>
                </a:lnTo>
                <a:lnTo>
                  <a:pt x="386" y="101"/>
                </a:lnTo>
                <a:lnTo>
                  <a:pt x="386" y="100"/>
                </a:lnTo>
                <a:lnTo>
                  <a:pt x="390" y="96"/>
                </a:lnTo>
                <a:lnTo>
                  <a:pt x="390" y="94"/>
                </a:lnTo>
                <a:lnTo>
                  <a:pt x="392" y="92"/>
                </a:lnTo>
                <a:lnTo>
                  <a:pt x="394" y="90"/>
                </a:lnTo>
                <a:lnTo>
                  <a:pt x="396" y="88"/>
                </a:lnTo>
                <a:lnTo>
                  <a:pt x="398" y="86"/>
                </a:lnTo>
                <a:lnTo>
                  <a:pt x="400" y="84"/>
                </a:lnTo>
                <a:lnTo>
                  <a:pt x="401" y="82"/>
                </a:lnTo>
                <a:lnTo>
                  <a:pt x="403" y="80"/>
                </a:lnTo>
                <a:lnTo>
                  <a:pt x="405" y="78"/>
                </a:lnTo>
                <a:lnTo>
                  <a:pt x="407" y="78"/>
                </a:lnTo>
                <a:lnTo>
                  <a:pt x="409" y="78"/>
                </a:lnTo>
                <a:lnTo>
                  <a:pt x="415" y="78"/>
                </a:lnTo>
                <a:lnTo>
                  <a:pt x="417" y="80"/>
                </a:lnTo>
                <a:lnTo>
                  <a:pt x="421" y="80"/>
                </a:lnTo>
                <a:lnTo>
                  <a:pt x="423" y="78"/>
                </a:lnTo>
                <a:lnTo>
                  <a:pt x="424" y="78"/>
                </a:lnTo>
                <a:lnTo>
                  <a:pt x="426" y="78"/>
                </a:lnTo>
                <a:lnTo>
                  <a:pt x="428" y="78"/>
                </a:lnTo>
                <a:lnTo>
                  <a:pt x="430" y="78"/>
                </a:lnTo>
                <a:lnTo>
                  <a:pt x="432" y="78"/>
                </a:lnTo>
                <a:lnTo>
                  <a:pt x="436" y="78"/>
                </a:lnTo>
                <a:lnTo>
                  <a:pt x="438" y="78"/>
                </a:lnTo>
                <a:lnTo>
                  <a:pt x="442" y="78"/>
                </a:lnTo>
                <a:lnTo>
                  <a:pt x="446" y="78"/>
                </a:lnTo>
                <a:lnTo>
                  <a:pt x="446" y="77"/>
                </a:lnTo>
                <a:lnTo>
                  <a:pt x="448" y="77"/>
                </a:lnTo>
                <a:lnTo>
                  <a:pt x="449" y="77"/>
                </a:lnTo>
                <a:lnTo>
                  <a:pt x="453" y="77"/>
                </a:lnTo>
                <a:lnTo>
                  <a:pt x="455" y="77"/>
                </a:lnTo>
                <a:lnTo>
                  <a:pt x="457" y="77"/>
                </a:lnTo>
                <a:lnTo>
                  <a:pt x="461" y="77"/>
                </a:lnTo>
                <a:lnTo>
                  <a:pt x="463" y="77"/>
                </a:lnTo>
                <a:lnTo>
                  <a:pt x="465" y="77"/>
                </a:lnTo>
                <a:lnTo>
                  <a:pt x="471" y="77"/>
                </a:lnTo>
                <a:lnTo>
                  <a:pt x="472" y="77"/>
                </a:lnTo>
                <a:lnTo>
                  <a:pt x="478" y="75"/>
                </a:lnTo>
                <a:lnTo>
                  <a:pt x="480" y="75"/>
                </a:lnTo>
                <a:lnTo>
                  <a:pt x="482" y="75"/>
                </a:lnTo>
                <a:lnTo>
                  <a:pt x="488" y="77"/>
                </a:lnTo>
                <a:lnTo>
                  <a:pt x="490" y="78"/>
                </a:lnTo>
                <a:lnTo>
                  <a:pt x="492" y="78"/>
                </a:lnTo>
                <a:lnTo>
                  <a:pt x="494" y="80"/>
                </a:lnTo>
                <a:lnTo>
                  <a:pt x="496" y="80"/>
                </a:lnTo>
                <a:lnTo>
                  <a:pt x="497" y="80"/>
                </a:lnTo>
                <a:lnTo>
                  <a:pt x="501" y="80"/>
                </a:lnTo>
                <a:lnTo>
                  <a:pt x="505" y="80"/>
                </a:lnTo>
                <a:lnTo>
                  <a:pt x="507" y="78"/>
                </a:lnTo>
                <a:lnTo>
                  <a:pt x="511" y="77"/>
                </a:lnTo>
                <a:lnTo>
                  <a:pt x="513" y="77"/>
                </a:lnTo>
                <a:lnTo>
                  <a:pt x="515" y="75"/>
                </a:lnTo>
                <a:lnTo>
                  <a:pt x="517" y="75"/>
                </a:lnTo>
                <a:lnTo>
                  <a:pt x="520" y="77"/>
                </a:lnTo>
                <a:lnTo>
                  <a:pt x="522" y="77"/>
                </a:lnTo>
                <a:lnTo>
                  <a:pt x="524" y="75"/>
                </a:lnTo>
                <a:lnTo>
                  <a:pt x="526" y="75"/>
                </a:lnTo>
                <a:lnTo>
                  <a:pt x="530" y="75"/>
                </a:lnTo>
                <a:lnTo>
                  <a:pt x="532" y="75"/>
                </a:lnTo>
                <a:lnTo>
                  <a:pt x="538" y="75"/>
                </a:lnTo>
                <a:lnTo>
                  <a:pt x="540" y="75"/>
                </a:lnTo>
                <a:lnTo>
                  <a:pt x="542" y="75"/>
                </a:lnTo>
                <a:lnTo>
                  <a:pt x="547" y="73"/>
                </a:lnTo>
                <a:lnTo>
                  <a:pt x="549" y="71"/>
                </a:lnTo>
                <a:lnTo>
                  <a:pt x="553" y="69"/>
                </a:lnTo>
                <a:lnTo>
                  <a:pt x="555" y="69"/>
                </a:lnTo>
                <a:lnTo>
                  <a:pt x="557" y="69"/>
                </a:lnTo>
                <a:lnTo>
                  <a:pt x="559" y="67"/>
                </a:lnTo>
                <a:lnTo>
                  <a:pt x="561" y="67"/>
                </a:lnTo>
                <a:lnTo>
                  <a:pt x="563" y="67"/>
                </a:lnTo>
                <a:lnTo>
                  <a:pt x="570" y="65"/>
                </a:lnTo>
                <a:lnTo>
                  <a:pt x="572" y="63"/>
                </a:lnTo>
                <a:lnTo>
                  <a:pt x="576" y="63"/>
                </a:lnTo>
                <a:lnTo>
                  <a:pt x="578" y="61"/>
                </a:lnTo>
                <a:lnTo>
                  <a:pt x="580" y="61"/>
                </a:lnTo>
                <a:lnTo>
                  <a:pt x="582" y="61"/>
                </a:lnTo>
                <a:lnTo>
                  <a:pt x="586" y="59"/>
                </a:lnTo>
                <a:lnTo>
                  <a:pt x="588" y="57"/>
                </a:lnTo>
                <a:lnTo>
                  <a:pt x="593" y="56"/>
                </a:lnTo>
                <a:lnTo>
                  <a:pt x="595" y="54"/>
                </a:lnTo>
                <a:lnTo>
                  <a:pt x="601" y="50"/>
                </a:lnTo>
                <a:lnTo>
                  <a:pt x="603" y="48"/>
                </a:lnTo>
                <a:lnTo>
                  <a:pt x="609" y="46"/>
                </a:lnTo>
                <a:lnTo>
                  <a:pt x="611" y="46"/>
                </a:lnTo>
                <a:lnTo>
                  <a:pt x="611" y="44"/>
                </a:lnTo>
                <a:lnTo>
                  <a:pt x="613" y="42"/>
                </a:lnTo>
                <a:lnTo>
                  <a:pt x="616" y="38"/>
                </a:lnTo>
                <a:lnTo>
                  <a:pt x="618" y="36"/>
                </a:lnTo>
                <a:lnTo>
                  <a:pt x="622" y="33"/>
                </a:lnTo>
                <a:lnTo>
                  <a:pt x="624" y="31"/>
                </a:lnTo>
                <a:lnTo>
                  <a:pt x="628" y="27"/>
                </a:lnTo>
                <a:lnTo>
                  <a:pt x="628" y="25"/>
                </a:lnTo>
                <a:lnTo>
                  <a:pt x="632" y="23"/>
                </a:lnTo>
                <a:lnTo>
                  <a:pt x="634" y="21"/>
                </a:lnTo>
                <a:lnTo>
                  <a:pt x="636" y="19"/>
                </a:lnTo>
                <a:lnTo>
                  <a:pt x="636" y="17"/>
                </a:lnTo>
                <a:lnTo>
                  <a:pt x="638" y="17"/>
                </a:lnTo>
                <a:lnTo>
                  <a:pt x="638" y="15"/>
                </a:lnTo>
                <a:lnTo>
                  <a:pt x="639" y="14"/>
                </a:lnTo>
                <a:lnTo>
                  <a:pt x="641" y="12"/>
                </a:lnTo>
                <a:lnTo>
                  <a:pt x="643" y="10"/>
                </a:lnTo>
                <a:lnTo>
                  <a:pt x="645" y="8"/>
                </a:lnTo>
                <a:lnTo>
                  <a:pt x="647" y="8"/>
                </a:lnTo>
                <a:lnTo>
                  <a:pt x="649" y="6"/>
                </a:lnTo>
                <a:lnTo>
                  <a:pt x="651" y="6"/>
                </a:lnTo>
                <a:lnTo>
                  <a:pt x="655" y="6"/>
                </a:lnTo>
                <a:lnTo>
                  <a:pt x="657" y="6"/>
                </a:lnTo>
                <a:lnTo>
                  <a:pt x="657" y="4"/>
                </a:lnTo>
                <a:lnTo>
                  <a:pt x="659" y="4"/>
                </a:lnTo>
                <a:lnTo>
                  <a:pt x="664" y="4"/>
                </a:lnTo>
                <a:lnTo>
                  <a:pt x="668" y="2"/>
                </a:lnTo>
                <a:lnTo>
                  <a:pt x="670" y="2"/>
                </a:lnTo>
                <a:lnTo>
                  <a:pt x="676" y="2"/>
                </a:lnTo>
                <a:lnTo>
                  <a:pt x="678" y="0"/>
                </a:lnTo>
                <a:lnTo>
                  <a:pt x="686" y="0"/>
                </a:lnTo>
                <a:lnTo>
                  <a:pt x="689" y="0"/>
                </a:lnTo>
                <a:lnTo>
                  <a:pt x="695" y="2"/>
                </a:lnTo>
                <a:lnTo>
                  <a:pt x="697" y="2"/>
                </a:lnTo>
                <a:lnTo>
                  <a:pt x="701" y="6"/>
                </a:lnTo>
                <a:lnTo>
                  <a:pt x="703" y="6"/>
                </a:lnTo>
                <a:lnTo>
                  <a:pt x="709" y="10"/>
                </a:lnTo>
                <a:lnTo>
                  <a:pt x="711" y="10"/>
                </a:lnTo>
                <a:lnTo>
                  <a:pt x="712" y="10"/>
                </a:lnTo>
                <a:lnTo>
                  <a:pt x="714" y="10"/>
                </a:lnTo>
                <a:lnTo>
                  <a:pt x="718" y="10"/>
                </a:lnTo>
                <a:lnTo>
                  <a:pt x="720" y="10"/>
                </a:lnTo>
                <a:lnTo>
                  <a:pt x="724" y="10"/>
                </a:lnTo>
                <a:lnTo>
                  <a:pt x="726" y="10"/>
                </a:lnTo>
                <a:lnTo>
                  <a:pt x="728" y="10"/>
                </a:lnTo>
                <a:lnTo>
                  <a:pt x="730" y="10"/>
                </a:lnTo>
                <a:lnTo>
                  <a:pt x="734" y="10"/>
                </a:lnTo>
                <a:lnTo>
                  <a:pt x="734" y="12"/>
                </a:lnTo>
                <a:lnTo>
                  <a:pt x="735" y="12"/>
                </a:lnTo>
                <a:lnTo>
                  <a:pt x="741" y="12"/>
                </a:lnTo>
                <a:lnTo>
                  <a:pt x="741" y="10"/>
                </a:lnTo>
                <a:lnTo>
                  <a:pt x="743" y="12"/>
                </a:lnTo>
                <a:lnTo>
                  <a:pt x="747" y="12"/>
                </a:lnTo>
                <a:lnTo>
                  <a:pt x="749" y="14"/>
                </a:lnTo>
                <a:lnTo>
                  <a:pt x="751" y="12"/>
                </a:lnTo>
                <a:lnTo>
                  <a:pt x="751" y="14"/>
                </a:lnTo>
                <a:lnTo>
                  <a:pt x="755" y="14"/>
                </a:lnTo>
                <a:lnTo>
                  <a:pt x="757" y="15"/>
                </a:lnTo>
                <a:lnTo>
                  <a:pt x="759" y="15"/>
                </a:lnTo>
                <a:lnTo>
                  <a:pt x="760" y="15"/>
                </a:lnTo>
                <a:lnTo>
                  <a:pt x="764" y="17"/>
                </a:lnTo>
                <a:lnTo>
                  <a:pt x="766" y="19"/>
                </a:lnTo>
                <a:lnTo>
                  <a:pt x="768" y="19"/>
                </a:lnTo>
                <a:lnTo>
                  <a:pt x="774" y="23"/>
                </a:lnTo>
                <a:lnTo>
                  <a:pt x="776" y="23"/>
                </a:lnTo>
                <a:lnTo>
                  <a:pt x="782" y="27"/>
                </a:lnTo>
                <a:lnTo>
                  <a:pt x="783" y="27"/>
                </a:lnTo>
                <a:lnTo>
                  <a:pt x="783" y="29"/>
                </a:lnTo>
                <a:lnTo>
                  <a:pt x="785" y="31"/>
                </a:lnTo>
                <a:lnTo>
                  <a:pt x="787" y="31"/>
                </a:lnTo>
                <a:lnTo>
                  <a:pt x="789" y="33"/>
                </a:lnTo>
                <a:lnTo>
                  <a:pt x="791" y="35"/>
                </a:lnTo>
                <a:lnTo>
                  <a:pt x="793" y="36"/>
                </a:lnTo>
                <a:lnTo>
                  <a:pt x="795" y="38"/>
                </a:lnTo>
                <a:lnTo>
                  <a:pt x="797" y="40"/>
                </a:lnTo>
                <a:lnTo>
                  <a:pt x="799" y="42"/>
                </a:lnTo>
                <a:lnTo>
                  <a:pt x="801" y="42"/>
                </a:lnTo>
                <a:lnTo>
                  <a:pt x="801" y="44"/>
                </a:lnTo>
                <a:lnTo>
                  <a:pt x="803" y="46"/>
                </a:lnTo>
                <a:lnTo>
                  <a:pt x="807" y="48"/>
                </a:lnTo>
                <a:lnTo>
                  <a:pt x="808" y="52"/>
                </a:lnTo>
                <a:lnTo>
                  <a:pt x="810" y="54"/>
                </a:lnTo>
                <a:lnTo>
                  <a:pt x="812" y="56"/>
                </a:lnTo>
                <a:lnTo>
                  <a:pt x="814" y="56"/>
                </a:lnTo>
                <a:lnTo>
                  <a:pt x="814" y="57"/>
                </a:lnTo>
                <a:lnTo>
                  <a:pt x="818" y="59"/>
                </a:lnTo>
                <a:lnTo>
                  <a:pt x="824" y="65"/>
                </a:lnTo>
                <a:lnTo>
                  <a:pt x="822" y="73"/>
                </a:lnTo>
                <a:lnTo>
                  <a:pt x="820" y="75"/>
                </a:lnTo>
                <a:lnTo>
                  <a:pt x="818" y="78"/>
                </a:lnTo>
                <a:lnTo>
                  <a:pt x="818" y="80"/>
                </a:lnTo>
                <a:lnTo>
                  <a:pt x="816" y="80"/>
                </a:lnTo>
                <a:lnTo>
                  <a:pt x="814" y="84"/>
                </a:lnTo>
                <a:lnTo>
                  <a:pt x="812" y="86"/>
                </a:lnTo>
                <a:lnTo>
                  <a:pt x="810" y="90"/>
                </a:lnTo>
                <a:lnTo>
                  <a:pt x="807" y="94"/>
                </a:lnTo>
                <a:lnTo>
                  <a:pt x="805" y="96"/>
                </a:lnTo>
                <a:lnTo>
                  <a:pt x="803" y="98"/>
                </a:lnTo>
                <a:lnTo>
                  <a:pt x="801" y="101"/>
                </a:lnTo>
                <a:lnTo>
                  <a:pt x="799" y="103"/>
                </a:lnTo>
                <a:lnTo>
                  <a:pt x="797" y="103"/>
                </a:lnTo>
                <a:lnTo>
                  <a:pt x="795" y="105"/>
                </a:lnTo>
                <a:lnTo>
                  <a:pt x="793" y="107"/>
                </a:lnTo>
                <a:lnTo>
                  <a:pt x="793" y="109"/>
                </a:lnTo>
                <a:lnTo>
                  <a:pt x="791" y="111"/>
                </a:lnTo>
                <a:lnTo>
                  <a:pt x="791" y="115"/>
                </a:lnTo>
                <a:lnTo>
                  <a:pt x="789" y="117"/>
                </a:lnTo>
                <a:lnTo>
                  <a:pt x="789" y="119"/>
                </a:lnTo>
                <a:lnTo>
                  <a:pt x="787" y="122"/>
                </a:lnTo>
                <a:lnTo>
                  <a:pt x="787" y="126"/>
                </a:lnTo>
                <a:lnTo>
                  <a:pt x="785" y="128"/>
                </a:lnTo>
                <a:lnTo>
                  <a:pt x="785" y="130"/>
                </a:lnTo>
                <a:lnTo>
                  <a:pt x="783" y="132"/>
                </a:lnTo>
                <a:lnTo>
                  <a:pt x="780" y="132"/>
                </a:lnTo>
                <a:lnTo>
                  <a:pt x="776" y="132"/>
                </a:lnTo>
                <a:lnTo>
                  <a:pt x="774" y="132"/>
                </a:lnTo>
                <a:lnTo>
                  <a:pt x="770" y="132"/>
                </a:lnTo>
                <a:lnTo>
                  <a:pt x="768" y="132"/>
                </a:lnTo>
                <a:lnTo>
                  <a:pt x="762" y="132"/>
                </a:lnTo>
                <a:lnTo>
                  <a:pt x="760" y="132"/>
                </a:lnTo>
                <a:lnTo>
                  <a:pt x="759" y="132"/>
                </a:lnTo>
                <a:lnTo>
                  <a:pt x="755" y="132"/>
                </a:lnTo>
                <a:lnTo>
                  <a:pt x="751" y="134"/>
                </a:lnTo>
                <a:lnTo>
                  <a:pt x="749" y="134"/>
                </a:lnTo>
                <a:lnTo>
                  <a:pt x="747" y="136"/>
                </a:lnTo>
                <a:lnTo>
                  <a:pt x="743" y="138"/>
                </a:lnTo>
              </a:path>
            </a:pathLst>
          </a:custGeom>
          <a:solidFill>
            <a:srgbClr val="00B0F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94" name="Freeform 504"/>
          <p:cNvSpPr>
            <a:spLocks/>
          </p:cNvSpPr>
          <p:nvPr/>
        </p:nvSpPr>
        <p:spPr bwMode="auto">
          <a:xfrm>
            <a:off x="5343526" y="5697539"/>
            <a:ext cx="233363" cy="276225"/>
          </a:xfrm>
          <a:custGeom>
            <a:avLst/>
            <a:gdLst>
              <a:gd name="T0" fmla="*/ 2147483647 w 213"/>
              <a:gd name="T1" fmla="*/ 2147483647 h 174"/>
              <a:gd name="T2" fmla="*/ 2147483647 w 213"/>
              <a:gd name="T3" fmla="*/ 2147483647 h 174"/>
              <a:gd name="T4" fmla="*/ 2147483647 w 213"/>
              <a:gd name="T5" fmla="*/ 2147483647 h 174"/>
              <a:gd name="T6" fmla="*/ 2147483647 w 213"/>
              <a:gd name="T7" fmla="*/ 2147483647 h 174"/>
              <a:gd name="T8" fmla="*/ 2147483647 w 213"/>
              <a:gd name="T9" fmla="*/ 2147483647 h 174"/>
              <a:gd name="T10" fmla="*/ 2147483647 w 213"/>
              <a:gd name="T11" fmla="*/ 2147483647 h 174"/>
              <a:gd name="T12" fmla="*/ 2147483647 w 213"/>
              <a:gd name="T13" fmla="*/ 2147483647 h 174"/>
              <a:gd name="T14" fmla="*/ 2147483647 w 213"/>
              <a:gd name="T15" fmla="*/ 2147483647 h 174"/>
              <a:gd name="T16" fmla="*/ 2147483647 w 213"/>
              <a:gd name="T17" fmla="*/ 2147483647 h 174"/>
              <a:gd name="T18" fmla="*/ 2147483647 w 213"/>
              <a:gd name="T19" fmla="*/ 2147483647 h 174"/>
              <a:gd name="T20" fmla="*/ 2147483647 w 213"/>
              <a:gd name="T21" fmla="*/ 2147483647 h 174"/>
              <a:gd name="T22" fmla="*/ 2147483647 w 213"/>
              <a:gd name="T23" fmla="*/ 2147483647 h 174"/>
              <a:gd name="T24" fmla="*/ 2147483647 w 213"/>
              <a:gd name="T25" fmla="*/ 2147483647 h 174"/>
              <a:gd name="T26" fmla="*/ 2147483647 w 213"/>
              <a:gd name="T27" fmla="*/ 2147483647 h 174"/>
              <a:gd name="T28" fmla="*/ 2147483647 w 213"/>
              <a:gd name="T29" fmla="*/ 2147483647 h 174"/>
              <a:gd name="T30" fmla="*/ 2147483647 w 213"/>
              <a:gd name="T31" fmla="*/ 2147483647 h 174"/>
              <a:gd name="T32" fmla="*/ 2147483647 w 213"/>
              <a:gd name="T33" fmla="*/ 2147483647 h 174"/>
              <a:gd name="T34" fmla="*/ 2147483647 w 213"/>
              <a:gd name="T35" fmla="*/ 2147483647 h 174"/>
              <a:gd name="T36" fmla="*/ 2147483647 w 213"/>
              <a:gd name="T37" fmla="*/ 2147483647 h 174"/>
              <a:gd name="T38" fmla="*/ 0 w 213"/>
              <a:gd name="T39" fmla="*/ 2147483647 h 174"/>
              <a:gd name="T40" fmla="*/ 2147483647 w 213"/>
              <a:gd name="T41" fmla="*/ 2147483647 h 174"/>
              <a:gd name="T42" fmla="*/ 2147483647 w 213"/>
              <a:gd name="T43" fmla="*/ 2147483647 h 174"/>
              <a:gd name="T44" fmla="*/ 2147483647 w 213"/>
              <a:gd name="T45" fmla="*/ 2147483647 h 174"/>
              <a:gd name="T46" fmla="*/ 2147483647 w 213"/>
              <a:gd name="T47" fmla="*/ 2147483647 h 174"/>
              <a:gd name="T48" fmla="*/ 2147483647 w 213"/>
              <a:gd name="T49" fmla="*/ 2147483647 h 174"/>
              <a:gd name="T50" fmla="*/ 2147483647 w 213"/>
              <a:gd name="T51" fmla="*/ 2147483647 h 174"/>
              <a:gd name="T52" fmla="*/ 2147483647 w 213"/>
              <a:gd name="T53" fmla="*/ 2147483647 h 174"/>
              <a:gd name="T54" fmla="*/ 2147483647 w 213"/>
              <a:gd name="T55" fmla="*/ 2147483647 h 174"/>
              <a:gd name="T56" fmla="*/ 2147483647 w 213"/>
              <a:gd name="T57" fmla="*/ 2147483647 h 174"/>
              <a:gd name="T58" fmla="*/ 2147483647 w 213"/>
              <a:gd name="T59" fmla="*/ 2147483647 h 174"/>
              <a:gd name="T60" fmla="*/ 2147483647 w 213"/>
              <a:gd name="T61" fmla="*/ 2147483647 h 174"/>
              <a:gd name="T62" fmla="*/ 2147483647 w 213"/>
              <a:gd name="T63" fmla="*/ 2147483647 h 174"/>
              <a:gd name="T64" fmla="*/ 2147483647 w 213"/>
              <a:gd name="T65" fmla="*/ 2147483647 h 174"/>
              <a:gd name="T66" fmla="*/ 2147483647 w 213"/>
              <a:gd name="T67" fmla="*/ 2147483647 h 174"/>
              <a:gd name="T68" fmla="*/ 2147483647 w 213"/>
              <a:gd name="T69" fmla="*/ 2147483647 h 174"/>
              <a:gd name="T70" fmla="*/ 2147483647 w 213"/>
              <a:gd name="T71" fmla="*/ 2147483647 h 174"/>
              <a:gd name="T72" fmla="*/ 2147483647 w 213"/>
              <a:gd name="T73" fmla="*/ 2147483647 h 174"/>
              <a:gd name="T74" fmla="*/ 2147483647 w 213"/>
              <a:gd name="T75" fmla="*/ 2147483647 h 174"/>
              <a:gd name="T76" fmla="*/ 2147483647 w 213"/>
              <a:gd name="T77" fmla="*/ 0 h 174"/>
              <a:gd name="T78" fmla="*/ 2147483647 w 213"/>
              <a:gd name="T79" fmla="*/ 2147483647 h 174"/>
              <a:gd name="T80" fmla="*/ 2147483647 w 213"/>
              <a:gd name="T81" fmla="*/ 2147483647 h 174"/>
              <a:gd name="T82" fmla="*/ 2147483647 w 213"/>
              <a:gd name="T83" fmla="*/ 2147483647 h 174"/>
              <a:gd name="T84" fmla="*/ 2147483647 w 213"/>
              <a:gd name="T85" fmla="*/ 2147483647 h 174"/>
              <a:gd name="T86" fmla="*/ 2147483647 w 213"/>
              <a:gd name="T87" fmla="*/ 2147483647 h 174"/>
              <a:gd name="T88" fmla="*/ 2147483647 w 213"/>
              <a:gd name="T89" fmla="*/ 2147483647 h 174"/>
              <a:gd name="T90" fmla="*/ 2147483647 w 213"/>
              <a:gd name="T91" fmla="*/ 2147483647 h 174"/>
              <a:gd name="T92" fmla="*/ 2147483647 w 213"/>
              <a:gd name="T93" fmla="*/ 2147483647 h 174"/>
              <a:gd name="T94" fmla="*/ 2147483647 w 213"/>
              <a:gd name="T95" fmla="*/ 2147483647 h 174"/>
              <a:gd name="T96" fmla="*/ 2147483647 w 213"/>
              <a:gd name="T97" fmla="*/ 2147483647 h 174"/>
              <a:gd name="T98" fmla="*/ 2147483647 w 213"/>
              <a:gd name="T99" fmla="*/ 2147483647 h 174"/>
              <a:gd name="T100" fmla="*/ 2147483647 w 213"/>
              <a:gd name="T101" fmla="*/ 2147483647 h 174"/>
              <a:gd name="T102" fmla="*/ 2147483647 w 213"/>
              <a:gd name="T103" fmla="*/ 2147483647 h 174"/>
              <a:gd name="T104" fmla="*/ 2147483647 w 213"/>
              <a:gd name="T105" fmla="*/ 2147483647 h 174"/>
              <a:gd name="T106" fmla="*/ 2147483647 w 213"/>
              <a:gd name="T107" fmla="*/ 2147483647 h 174"/>
              <a:gd name="T108" fmla="*/ 2147483647 w 213"/>
              <a:gd name="T109" fmla="*/ 2147483647 h 174"/>
              <a:gd name="T110" fmla="*/ 2147483647 w 213"/>
              <a:gd name="T111" fmla="*/ 2147483647 h 174"/>
              <a:gd name="T112" fmla="*/ 2147483647 w 213"/>
              <a:gd name="T113" fmla="*/ 2147483647 h 174"/>
              <a:gd name="T114" fmla="*/ 2147483647 w 213"/>
              <a:gd name="T115" fmla="*/ 2147483647 h 174"/>
              <a:gd name="T116" fmla="*/ 2147483647 w 213"/>
              <a:gd name="T117" fmla="*/ 2147483647 h 1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13"/>
              <a:gd name="T178" fmla="*/ 0 h 174"/>
              <a:gd name="T179" fmla="*/ 213 w 213"/>
              <a:gd name="T180" fmla="*/ 174 h 17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13" h="174">
                <a:moveTo>
                  <a:pt x="98" y="151"/>
                </a:moveTo>
                <a:lnTo>
                  <a:pt x="98" y="151"/>
                </a:lnTo>
                <a:lnTo>
                  <a:pt x="96" y="151"/>
                </a:lnTo>
                <a:lnTo>
                  <a:pt x="94" y="151"/>
                </a:lnTo>
                <a:lnTo>
                  <a:pt x="92" y="149"/>
                </a:lnTo>
                <a:lnTo>
                  <a:pt x="90" y="149"/>
                </a:lnTo>
                <a:lnTo>
                  <a:pt x="88" y="149"/>
                </a:lnTo>
                <a:lnTo>
                  <a:pt x="86" y="149"/>
                </a:lnTo>
                <a:lnTo>
                  <a:pt x="86" y="151"/>
                </a:lnTo>
                <a:lnTo>
                  <a:pt x="86" y="153"/>
                </a:lnTo>
                <a:lnTo>
                  <a:pt x="84" y="155"/>
                </a:lnTo>
                <a:lnTo>
                  <a:pt x="84" y="157"/>
                </a:lnTo>
                <a:lnTo>
                  <a:pt x="86" y="159"/>
                </a:lnTo>
                <a:lnTo>
                  <a:pt x="86" y="161"/>
                </a:lnTo>
                <a:lnTo>
                  <a:pt x="86" y="163"/>
                </a:lnTo>
                <a:lnTo>
                  <a:pt x="86" y="164"/>
                </a:lnTo>
                <a:lnTo>
                  <a:pt x="84" y="164"/>
                </a:lnTo>
                <a:lnTo>
                  <a:pt x="82" y="163"/>
                </a:lnTo>
                <a:lnTo>
                  <a:pt x="80" y="164"/>
                </a:lnTo>
                <a:lnTo>
                  <a:pt x="78" y="164"/>
                </a:lnTo>
                <a:lnTo>
                  <a:pt x="77" y="164"/>
                </a:lnTo>
                <a:lnTo>
                  <a:pt x="77" y="166"/>
                </a:lnTo>
                <a:lnTo>
                  <a:pt x="77" y="168"/>
                </a:lnTo>
                <a:lnTo>
                  <a:pt x="77" y="172"/>
                </a:lnTo>
                <a:lnTo>
                  <a:pt x="75" y="174"/>
                </a:lnTo>
                <a:lnTo>
                  <a:pt x="73" y="174"/>
                </a:lnTo>
                <a:lnTo>
                  <a:pt x="71" y="174"/>
                </a:lnTo>
                <a:lnTo>
                  <a:pt x="69" y="174"/>
                </a:lnTo>
                <a:lnTo>
                  <a:pt x="67" y="172"/>
                </a:lnTo>
                <a:lnTo>
                  <a:pt x="65" y="170"/>
                </a:lnTo>
                <a:lnTo>
                  <a:pt x="65" y="168"/>
                </a:lnTo>
                <a:lnTo>
                  <a:pt x="63" y="166"/>
                </a:lnTo>
                <a:lnTo>
                  <a:pt x="65" y="164"/>
                </a:lnTo>
                <a:lnTo>
                  <a:pt x="67" y="159"/>
                </a:lnTo>
                <a:lnTo>
                  <a:pt x="67" y="153"/>
                </a:lnTo>
                <a:lnTo>
                  <a:pt x="67" y="151"/>
                </a:lnTo>
                <a:lnTo>
                  <a:pt x="65" y="151"/>
                </a:lnTo>
                <a:lnTo>
                  <a:pt x="61" y="155"/>
                </a:lnTo>
                <a:lnTo>
                  <a:pt x="61" y="159"/>
                </a:lnTo>
                <a:lnTo>
                  <a:pt x="61" y="161"/>
                </a:lnTo>
                <a:lnTo>
                  <a:pt x="59" y="161"/>
                </a:lnTo>
                <a:lnTo>
                  <a:pt x="59" y="163"/>
                </a:lnTo>
                <a:lnTo>
                  <a:pt x="57" y="164"/>
                </a:lnTo>
                <a:lnTo>
                  <a:pt x="55" y="164"/>
                </a:lnTo>
                <a:lnTo>
                  <a:pt x="55" y="161"/>
                </a:lnTo>
                <a:lnTo>
                  <a:pt x="55" y="159"/>
                </a:lnTo>
                <a:lnTo>
                  <a:pt x="53" y="157"/>
                </a:lnTo>
                <a:lnTo>
                  <a:pt x="53" y="155"/>
                </a:lnTo>
                <a:lnTo>
                  <a:pt x="53" y="151"/>
                </a:lnTo>
                <a:lnTo>
                  <a:pt x="52" y="151"/>
                </a:lnTo>
                <a:lnTo>
                  <a:pt x="52" y="157"/>
                </a:lnTo>
                <a:lnTo>
                  <a:pt x="50" y="157"/>
                </a:lnTo>
                <a:lnTo>
                  <a:pt x="48" y="155"/>
                </a:lnTo>
                <a:lnTo>
                  <a:pt x="46" y="159"/>
                </a:lnTo>
                <a:lnTo>
                  <a:pt x="44" y="161"/>
                </a:lnTo>
                <a:lnTo>
                  <a:pt x="42" y="161"/>
                </a:lnTo>
                <a:lnTo>
                  <a:pt x="40" y="163"/>
                </a:lnTo>
                <a:lnTo>
                  <a:pt x="38" y="163"/>
                </a:lnTo>
                <a:lnTo>
                  <a:pt x="36" y="163"/>
                </a:lnTo>
                <a:lnTo>
                  <a:pt x="34" y="163"/>
                </a:lnTo>
                <a:lnTo>
                  <a:pt x="29" y="164"/>
                </a:lnTo>
                <a:lnTo>
                  <a:pt x="25" y="166"/>
                </a:lnTo>
                <a:lnTo>
                  <a:pt x="23" y="168"/>
                </a:lnTo>
                <a:lnTo>
                  <a:pt x="19" y="168"/>
                </a:lnTo>
                <a:lnTo>
                  <a:pt x="15" y="168"/>
                </a:lnTo>
                <a:lnTo>
                  <a:pt x="13" y="168"/>
                </a:lnTo>
                <a:lnTo>
                  <a:pt x="11" y="166"/>
                </a:lnTo>
                <a:lnTo>
                  <a:pt x="11" y="164"/>
                </a:lnTo>
                <a:lnTo>
                  <a:pt x="13" y="163"/>
                </a:lnTo>
                <a:lnTo>
                  <a:pt x="13" y="161"/>
                </a:lnTo>
                <a:lnTo>
                  <a:pt x="13" y="159"/>
                </a:lnTo>
                <a:lnTo>
                  <a:pt x="13" y="155"/>
                </a:lnTo>
                <a:lnTo>
                  <a:pt x="15" y="153"/>
                </a:lnTo>
                <a:lnTo>
                  <a:pt x="15" y="149"/>
                </a:lnTo>
                <a:lnTo>
                  <a:pt x="15" y="145"/>
                </a:lnTo>
                <a:lnTo>
                  <a:pt x="15" y="142"/>
                </a:lnTo>
                <a:lnTo>
                  <a:pt x="15" y="140"/>
                </a:lnTo>
                <a:lnTo>
                  <a:pt x="13" y="138"/>
                </a:lnTo>
                <a:lnTo>
                  <a:pt x="11" y="134"/>
                </a:lnTo>
                <a:lnTo>
                  <a:pt x="9" y="132"/>
                </a:lnTo>
                <a:lnTo>
                  <a:pt x="7" y="130"/>
                </a:lnTo>
                <a:lnTo>
                  <a:pt x="7" y="126"/>
                </a:lnTo>
                <a:lnTo>
                  <a:pt x="5" y="124"/>
                </a:lnTo>
                <a:lnTo>
                  <a:pt x="4" y="122"/>
                </a:lnTo>
                <a:lnTo>
                  <a:pt x="2" y="120"/>
                </a:lnTo>
                <a:lnTo>
                  <a:pt x="0" y="119"/>
                </a:lnTo>
                <a:lnTo>
                  <a:pt x="0" y="113"/>
                </a:lnTo>
                <a:lnTo>
                  <a:pt x="2" y="113"/>
                </a:lnTo>
                <a:lnTo>
                  <a:pt x="5" y="113"/>
                </a:lnTo>
                <a:lnTo>
                  <a:pt x="7" y="113"/>
                </a:lnTo>
                <a:lnTo>
                  <a:pt x="9" y="113"/>
                </a:lnTo>
                <a:lnTo>
                  <a:pt x="11" y="111"/>
                </a:lnTo>
                <a:lnTo>
                  <a:pt x="15" y="111"/>
                </a:lnTo>
                <a:lnTo>
                  <a:pt x="19" y="111"/>
                </a:lnTo>
                <a:lnTo>
                  <a:pt x="23" y="111"/>
                </a:lnTo>
                <a:lnTo>
                  <a:pt x="27" y="111"/>
                </a:lnTo>
                <a:lnTo>
                  <a:pt x="32" y="109"/>
                </a:lnTo>
                <a:lnTo>
                  <a:pt x="34" y="107"/>
                </a:lnTo>
                <a:lnTo>
                  <a:pt x="40" y="101"/>
                </a:lnTo>
                <a:lnTo>
                  <a:pt x="44" y="98"/>
                </a:lnTo>
                <a:lnTo>
                  <a:pt x="44" y="96"/>
                </a:lnTo>
                <a:lnTo>
                  <a:pt x="46" y="96"/>
                </a:lnTo>
                <a:lnTo>
                  <a:pt x="48" y="96"/>
                </a:lnTo>
                <a:lnTo>
                  <a:pt x="50" y="96"/>
                </a:lnTo>
                <a:lnTo>
                  <a:pt x="52" y="92"/>
                </a:lnTo>
                <a:lnTo>
                  <a:pt x="55" y="90"/>
                </a:lnTo>
                <a:lnTo>
                  <a:pt x="53" y="88"/>
                </a:lnTo>
                <a:lnTo>
                  <a:pt x="52" y="86"/>
                </a:lnTo>
                <a:lnTo>
                  <a:pt x="52" y="84"/>
                </a:lnTo>
                <a:lnTo>
                  <a:pt x="50" y="82"/>
                </a:lnTo>
                <a:lnTo>
                  <a:pt x="48" y="78"/>
                </a:lnTo>
                <a:lnTo>
                  <a:pt x="46" y="77"/>
                </a:lnTo>
                <a:lnTo>
                  <a:pt x="46" y="75"/>
                </a:lnTo>
                <a:lnTo>
                  <a:pt x="46" y="71"/>
                </a:lnTo>
                <a:lnTo>
                  <a:pt x="44" y="71"/>
                </a:lnTo>
                <a:lnTo>
                  <a:pt x="44" y="69"/>
                </a:lnTo>
                <a:lnTo>
                  <a:pt x="42" y="67"/>
                </a:lnTo>
                <a:lnTo>
                  <a:pt x="42" y="65"/>
                </a:lnTo>
                <a:lnTo>
                  <a:pt x="40" y="63"/>
                </a:lnTo>
                <a:lnTo>
                  <a:pt x="38" y="63"/>
                </a:lnTo>
                <a:lnTo>
                  <a:pt x="38" y="59"/>
                </a:lnTo>
                <a:lnTo>
                  <a:pt x="36" y="57"/>
                </a:lnTo>
                <a:lnTo>
                  <a:pt x="32" y="56"/>
                </a:lnTo>
                <a:lnTo>
                  <a:pt x="30" y="54"/>
                </a:lnTo>
                <a:lnTo>
                  <a:pt x="27" y="52"/>
                </a:lnTo>
                <a:lnTo>
                  <a:pt x="27" y="50"/>
                </a:lnTo>
                <a:lnTo>
                  <a:pt x="23" y="46"/>
                </a:lnTo>
                <a:lnTo>
                  <a:pt x="19" y="42"/>
                </a:lnTo>
                <a:lnTo>
                  <a:pt x="19" y="40"/>
                </a:lnTo>
                <a:lnTo>
                  <a:pt x="19" y="38"/>
                </a:lnTo>
                <a:lnTo>
                  <a:pt x="21" y="38"/>
                </a:lnTo>
                <a:lnTo>
                  <a:pt x="23" y="40"/>
                </a:lnTo>
                <a:lnTo>
                  <a:pt x="25" y="40"/>
                </a:lnTo>
                <a:lnTo>
                  <a:pt x="27" y="40"/>
                </a:lnTo>
                <a:lnTo>
                  <a:pt x="29" y="44"/>
                </a:lnTo>
                <a:lnTo>
                  <a:pt x="30" y="44"/>
                </a:lnTo>
                <a:lnTo>
                  <a:pt x="30" y="42"/>
                </a:lnTo>
                <a:lnTo>
                  <a:pt x="30" y="40"/>
                </a:lnTo>
                <a:lnTo>
                  <a:pt x="32" y="42"/>
                </a:lnTo>
                <a:lnTo>
                  <a:pt x="32" y="44"/>
                </a:lnTo>
                <a:lnTo>
                  <a:pt x="42" y="44"/>
                </a:lnTo>
                <a:lnTo>
                  <a:pt x="44" y="44"/>
                </a:lnTo>
                <a:lnTo>
                  <a:pt x="50" y="42"/>
                </a:lnTo>
                <a:lnTo>
                  <a:pt x="52" y="42"/>
                </a:lnTo>
                <a:lnTo>
                  <a:pt x="53" y="42"/>
                </a:lnTo>
                <a:lnTo>
                  <a:pt x="55" y="40"/>
                </a:lnTo>
                <a:lnTo>
                  <a:pt x="59" y="38"/>
                </a:lnTo>
                <a:lnTo>
                  <a:pt x="61" y="36"/>
                </a:lnTo>
                <a:lnTo>
                  <a:pt x="63" y="38"/>
                </a:lnTo>
                <a:lnTo>
                  <a:pt x="65" y="38"/>
                </a:lnTo>
                <a:lnTo>
                  <a:pt x="71" y="40"/>
                </a:lnTo>
                <a:lnTo>
                  <a:pt x="82" y="44"/>
                </a:lnTo>
                <a:lnTo>
                  <a:pt x="86" y="42"/>
                </a:lnTo>
                <a:lnTo>
                  <a:pt x="90" y="38"/>
                </a:lnTo>
                <a:lnTo>
                  <a:pt x="92" y="40"/>
                </a:lnTo>
                <a:lnTo>
                  <a:pt x="94" y="42"/>
                </a:lnTo>
                <a:lnTo>
                  <a:pt x="96" y="44"/>
                </a:lnTo>
                <a:lnTo>
                  <a:pt x="98" y="44"/>
                </a:lnTo>
                <a:lnTo>
                  <a:pt x="101" y="44"/>
                </a:lnTo>
                <a:lnTo>
                  <a:pt x="103" y="44"/>
                </a:lnTo>
                <a:lnTo>
                  <a:pt x="107" y="40"/>
                </a:lnTo>
                <a:lnTo>
                  <a:pt x="111" y="36"/>
                </a:lnTo>
                <a:lnTo>
                  <a:pt x="115" y="36"/>
                </a:lnTo>
                <a:lnTo>
                  <a:pt x="117" y="36"/>
                </a:lnTo>
                <a:lnTo>
                  <a:pt x="121" y="33"/>
                </a:lnTo>
                <a:lnTo>
                  <a:pt x="123" y="29"/>
                </a:lnTo>
                <a:lnTo>
                  <a:pt x="123" y="27"/>
                </a:lnTo>
                <a:lnTo>
                  <a:pt x="126" y="25"/>
                </a:lnTo>
                <a:lnTo>
                  <a:pt x="126" y="23"/>
                </a:lnTo>
                <a:lnTo>
                  <a:pt x="128" y="23"/>
                </a:lnTo>
                <a:lnTo>
                  <a:pt x="132" y="19"/>
                </a:lnTo>
                <a:lnTo>
                  <a:pt x="142" y="10"/>
                </a:lnTo>
                <a:lnTo>
                  <a:pt x="144" y="10"/>
                </a:lnTo>
                <a:lnTo>
                  <a:pt x="146" y="8"/>
                </a:lnTo>
                <a:lnTo>
                  <a:pt x="148" y="8"/>
                </a:lnTo>
                <a:lnTo>
                  <a:pt x="151" y="6"/>
                </a:lnTo>
                <a:lnTo>
                  <a:pt x="153" y="4"/>
                </a:lnTo>
                <a:lnTo>
                  <a:pt x="155" y="4"/>
                </a:lnTo>
                <a:lnTo>
                  <a:pt x="157" y="4"/>
                </a:lnTo>
                <a:lnTo>
                  <a:pt x="159" y="4"/>
                </a:lnTo>
                <a:lnTo>
                  <a:pt x="163" y="0"/>
                </a:lnTo>
                <a:lnTo>
                  <a:pt x="165" y="0"/>
                </a:lnTo>
                <a:lnTo>
                  <a:pt x="169" y="0"/>
                </a:lnTo>
                <a:lnTo>
                  <a:pt x="171" y="0"/>
                </a:lnTo>
                <a:lnTo>
                  <a:pt x="172" y="0"/>
                </a:lnTo>
                <a:lnTo>
                  <a:pt x="174" y="0"/>
                </a:lnTo>
                <a:lnTo>
                  <a:pt x="176" y="4"/>
                </a:lnTo>
                <a:lnTo>
                  <a:pt x="176" y="6"/>
                </a:lnTo>
                <a:lnTo>
                  <a:pt x="176" y="10"/>
                </a:lnTo>
                <a:lnTo>
                  <a:pt x="174" y="12"/>
                </a:lnTo>
                <a:lnTo>
                  <a:pt x="174" y="13"/>
                </a:lnTo>
                <a:lnTo>
                  <a:pt x="172" y="19"/>
                </a:lnTo>
                <a:lnTo>
                  <a:pt x="172" y="25"/>
                </a:lnTo>
                <a:lnTo>
                  <a:pt x="172" y="29"/>
                </a:lnTo>
                <a:lnTo>
                  <a:pt x="174" y="33"/>
                </a:lnTo>
                <a:lnTo>
                  <a:pt x="176" y="36"/>
                </a:lnTo>
                <a:lnTo>
                  <a:pt x="176" y="38"/>
                </a:lnTo>
                <a:lnTo>
                  <a:pt x="178" y="42"/>
                </a:lnTo>
                <a:lnTo>
                  <a:pt x="178" y="44"/>
                </a:lnTo>
                <a:lnTo>
                  <a:pt x="178" y="48"/>
                </a:lnTo>
                <a:lnTo>
                  <a:pt x="178" y="50"/>
                </a:lnTo>
                <a:lnTo>
                  <a:pt x="178" y="54"/>
                </a:lnTo>
                <a:lnTo>
                  <a:pt x="178" y="56"/>
                </a:lnTo>
                <a:lnTo>
                  <a:pt x="178" y="57"/>
                </a:lnTo>
                <a:lnTo>
                  <a:pt x="180" y="61"/>
                </a:lnTo>
                <a:lnTo>
                  <a:pt x="186" y="71"/>
                </a:lnTo>
                <a:lnTo>
                  <a:pt x="186" y="73"/>
                </a:lnTo>
                <a:lnTo>
                  <a:pt x="184" y="78"/>
                </a:lnTo>
                <a:lnTo>
                  <a:pt x="184" y="82"/>
                </a:lnTo>
                <a:lnTo>
                  <a:pt x="180" y="88"/>
                </a:lnTo>
                <a:lnTo>
                  <a:pt x="180" y="94"/>
                </a:lnTo>
                <a:lnTo>
                  <a:pt x="180" y="96"/>
                </a:lnTo>
                <a:lnTo>
                  <a:pt x="180" y="101"/>
                </a:lnTo>
                <a:lnTo>
                  <a:pt x="180" y="103"/>
                </a:lnTo>
                <a:lnTo>
                  <a:pt x="180" y="107"/>
                </a:lnTo>
                <a:lnTo>
                  <a:pt x="182" y="111"/>
                </a:lnTo>
                <a:lnTo>
                  <a:pt x="184" y="113"/>
                </a:lnTo>
                <a:lnTo>
                  <a:pt x="186" y="113"/>
                </a:lnTo>
                <a:lnTo>
                  <a:pt x="192" y="115"/>
                </a:lnTo>
                <a:lnTo>
                  <a:pt x="194" y="115"/>
                </a:lnTo>
                <a:lnTo>
                  <a:pt x="196" y="117"/>
                </a:lnTo>
                <a:lnTo>
                  <a:pt x="209" y="124"/>
                </a:lnTo>
                <a:lnTo>
                  <a:pt x="211" y="126"/>
                </a:lnTo>
                <a:lnTo>
                  <a:pt x="211" y="128"/>
                </a:lnTo>
                <a:lnTo>
                  <a:pt x="213" y="130"/>
                </a:lnTo>
                <a:lnTo>
                  <a:pt x="213" y="134"/>
                </a:lnTo>
                <a:lnTo>
                  <a:pt x="213" y="138"/>
                </a:lnTo>
                <a:lnTo>
                  <a:pt x="211" y="143"/>
                </a:lnTo>
                <a:lnTo>
                  <a:pt x="209" y="147"/>
                </a:lnTo>
                <a:lnTo>
                  <a:pt x="209" y="149"/>
                </a:lnTo>
                <a:lnTo>
                  <a:pt x="211" y="153"/>
                </a:lnTo>
                <a:lnTo>
                  <a:pt x="213" y="155"/>
                </a:lnTo>
                <a:lnTo>
                  <a:pt x="211" y="157"/>
                </a:lnTo>
                <a:lnTo>
                  <a:pt x="207" y="161"/>
                </a:lnTo>
                <a:lnTo>
                  <a:pt x="201" y="163"/>
                </a:lnTo>
                <a:lnTo>
                  <a:pt x="197" y="163"/>
                </a:lnTo>
                <a:lnTo>
                  <a:pt x="196" y="164"/>
                </a:lnTo>
                <a:lnTo>
                  <a:pt x="194" y="166"/>
                </a:lnTo>
                <a:lnTo>
                  <a:pt x="192" y="168"/>
                </a:lnTo>
                <a:lnTo>
                  <a:pt x="190" y="168"/>
                </a:lnTo>
                <a:lnTo>
                  <a:pt x="186" y="170"/>
                </a:lnTo>
                <a:lnTo>
                  <a:pt x="184" y="170"/>
                </a:lnTo>
                <a:lnTo>
                  <a:pt x="180" y="170"/>
                </a:lnTo>
                <a:lnTo>
                  <a:pt x="178" y="172"/>
                </a:lnTo>
                <a:lnTo>
                  <a:pt x="176" y="172"/>
                </a:lnTo>
                <a:lnTo>
                  <a:pt x="172" y="172"/>
                </a:lnTo>
                <a:lnTo>
                  <a:pt x="172" y="174"/>
                </a:lnTo>
                <a:lnTo>
                  <a:pt x="171" y="174"/>
                </a:lnTo>
                <a:lnTo>
                  <a:pt x="169" y="174"/>
                </a:lnTo>
                <a:lnTo>
                  <a:pt x="165" y="174"/>
                </a:lnTo>
                <a:lnTo>
                  <a:pt x="161" y="172"/>
                </a:lnTo>
                <a:lnTo>
                  <a:pt x="157" y="170"/>
                </a:lnTo>
                <a:lnTo>
                  <a:pt x="155" y="170"/>
                </a:lnTo>
                <a:lnTo>
                  <a:pt x="153" y="170"/>
                </a:lnTo>
                <a:lnTo>
                  <a:pt x="149" y="172"/>
                </a:lnTo>
                <a:lnTo>
                  <a:pt x="148" y="172"/>
                </a:lnTo>
                <a:lnTo>
                  <a:pt x="146" y="174"/>
                </a:lnTo>
                <a:lnTo>
                  <a:pt x="144" y="174"/>
                </a:lnTo>
                <a:lnTo>
                  <a:pt x="142" y="172"/>
                </a:lnTo>
                <a:lnTo>
                  <a:pt x="140" y="170"/>
                </a:lnTo>
                <a:lnTo>
                  <a:pt x="138" y="168"/>
                </a:lnTo>
                <a:lnTo>
                  <a:pt x="132" y="161"/>
                </a:lnTo>
                <a:lnTo>
                  <a:pt x="132" y="159"/>
                </a:lnTo>
                <a:lnTo>
                  <a:pt x="130" y="157"/>
                </a:lnTo>
                <a:lnTo>
                  <a:pt x="130" y="155"/>
                </a:lnTo>
                <a:lnTo>
                  <a:pt x="128" y="155"/>
                </a:lnTo>
                <a:lnTo>
                  <a:pt x="128" y="151"/>
                </a:lnTo>
                <a:lnTo>
                  <a:pt x="128" y="149"/>
                </a:lnTo>
                <a:lnTo>
                  <a:pt x="126" y="149"/>
                </a:lnTo>
                <a:lnTo>
                  <a:pt x="125" y="149"/>
                </a:lnTo>
                <a:lnTo>
                  <a:pt x="123" y="149"/>
                </a:lnTo>
                <a:lnTo>
                  <a:pt x="123" y="151"/>
                </a:lnTo>
                <a:lnTo>
                  <a:pt x="123" y="153"/>
                </a:lnTo>
                <a:lnTo>
                  <a:pt x="121" y="155"/>
                </a:lnTo>
                <a:lnTo>
                  <a:pt x="117" y="155"/>
                </a:lnTo>
                <a:lnTo>
                  <a:pt x="113" y="157"/>
                </a:lnTo>
                <a:lnTo>
                  <a:pt x="111" y="157"/>
                </a:lnTo>
                <a:lnTo>
                  <a:pt x="103" y="157"/>
                </a:lnTo>
                <a:lnTo>
                  <a:pt x="101" y="157"/>
                </a:lnTo>
                <a:lnTo>
                  <a:pt x="100" y="155"/>
                </a:lnTo>
                <a:lnTo>
                  <a:pt x="101" y="153"/>
                </a:lnTo>
                <a:lnTo>
                  <a:pt x="100" y="151"/>
                </a:lnTo>
                <a:lnTo>
                  <a:pt x="98" y="151"/>
                </a:lnTo>
              </a:path>
            </a:pathLst>
          </a:custGeom>
          <a:solidFill>
            <a:srgbClr val="7030A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95" name="Freeform 505"/>
          <p:cNvSpPr>
            <a:spLocks/>
          </p:cNvSpPr>
          <p:nvPr/>
        </p:nvSpPr>
        <p:spPr bwMode="auto">
          <a:xfrm>
            <a:off x="5694363" y="4872616"/>
            <a:ext cx="285750" cy="233795"/>
          </a:xfrm>
          <a:custGeom>
            <a:avLst/>
            <a:gdLst>
              <a:gd name="T0" fmla="*/ 2147483647 w 259"/>
              <a:gd name="T1" fmla="*/ 2147483647 h 162"/>
              <a:gd name="T2" fmla="*/ 2147483647 w 259"/>
              <a:gd name="T3" fmla="*/ 2147483647 h 162"/>
              <a:gd name="T4" fmla="*/ 2147483647 w 259"/>
              <a:gd name="T5" fmla="*/ 2147483647 h 162"/>
              <a:gd name="T6" fmla="*/ 2147483647 w 259"/>
              <a:gd name="T7" fmla="*/ 2147483647 h 162"/>
              <a:gd name="T8" fmla="*/ 2147483647 w 259"/>
              <a:gd name="T9" fmla="*/ 2147483647 h 162"/>
              <a:gd name="T10" fmla="*/ 2147483647 w 259"/>
              <a:gd name="T11" fmla="*/ 2147483647 h 162"/>
              <a:gd name="T12" fmla="*/ 2147483647 w 259"/>
              <a:gd name="T13" fmla="*/ 2147483647 h 162"/>
              <a:gd name="T14" fmla="*/ 2147483647 w 259"/>
              <a:gd name="T15" fmla="*/ 2147483647 h 162"/>
              <a:gd name="T16" fmla="*/ 2147483647 w 259"/>
              <a:gd name="T17" fmla="*/ 2147483647 h 162"/>
              <a:gd name="T18" fmla="*/ 2147483647 w 259"/>
              <a:gd name="T19" fmla="*/ 2147483647 h 162"/>
              <a:gd name="T20" fmla="*/ 2147483647 w 259"/>
              <a:gd name="T21" fmla="*/ 2147483647 h 162"/>
              <a:gd name="T22" fmla="*/ 2147483647 w 259"/>
              <a:gd name="T23" fmla="*/ 2147483647 h 162"/>
              <a:gd name="T24" fmla="*/ 2147483647 w 259"/>
              <a:gd name="T25" fmla="*/ 2147483647 h 162"/>
              <a:gd name="T26" fmla="*/ 2147483647 w 259"/>
              <a:gd name="T27" fmla="*/ 2147483647 h 162"/>
              <a:gd name="T28" fmla="*/ 2147483647 w 259"/>
              <a:gd name="T29" fmla="*/ 2147483647 h 162"/>
              <a:gd name="T30" fmla="*/ 2147483647 w 259"/>
              <a:gd name="T31" fmla="*/ 2147483647 h 162"/>
              <a:gd name="T32" fmla="*/ 2147483647 w 259"/>
              <a:gd name="T33" fmla="*/ 2147483647 h 162"/>
              <a:gd name="T34" fmla="*/ 2147483647 w 259"/>
              <a:gd name="T35" fmla="*/ 0 h 162"/>
              <a:gd name="T36" fmla="*/ 2147483647 w 259"/>
              <a:gd name="T37" fmla="*/ 2147483647 h 162"/>
              <a:gd name="T38" fmla="*/ 2147483647 w 259"/>
              <a:gd name="T39" fmla="*/ 2147483647 h 162"/>
              <a:gd name="T40" fmla="*/ 2147483647 w 259"/>
              <a:gd name="T41" fmla="*/ 0 h 162"/>
              <a:gd name="T42" fmla="*/ 2147483647 w 259"/>
              <a:gd name="T43" fmla="*/ 2147483647 h 162"/>
              <a:gd name="T44" fmla="*/ 2147483647 w 259"/>
              <a:gd name="T45" fmla="*/ 2147483647 h 162"/>
              <a:gd name="T46" fmla="*/ 2147483647 w 259"/>
              <a:gd name="T47" fmla="*/ 2147483647 h 162"/>
              <a:gd name="T48" fmla="*/ 2147483647 w 259"/>
              <a:gd name="T49" fmla="*/ 2147483647 h 162"/>
              <a:gd name="T50" fmla="*/ 2147483647 w 259"/>
              <a:gd name="T51" fmla="*/ 2147483647 h 162"/>
              <a:gd name="T52" fmla="*/ 2147483647 w 259"/>
              <a:gd name="T53" fmla="*/ 2147483647 h 162"/>
              <a:gd name="T54" fmla="*/ 2147483647 w 259"/>
              <a:gd name="T55" fmla="*/ 2147483647 h 162"/>
              <a:gd name="T56" fmla="*/ 2147483647 w 259"/>
              <a:gd name="T57" fmla="*/ 2147483647 h 162"/>
              <a:gd name="T58" fmla="*/ 2147483647 w 259"/>
              <a:gd name="T59" fmla="*/ 2147483647 h 162"/>
              <a:gd name="T60" fmla="*/ 2147483647 w 259"/>
              <a:gd name="T61" fmla="*/ 2147483647 h 162"/>
              <a:gd name="T62" fmla="*/ 2147483647 w 259"/>
              <a:gd name="T63" fmla="*/ 2147483647 h 162"/>
              <a:gd name="T64" fmla="*/ 2147483647 w 259"/>
              <a:gd name="T65" fmla="*/ 2147483647 h 162"/>
              <a:gd name="T66" fmla="*/ 2147483647 w 259"/>
              <a:gd name="T67" fmla="*/ 2147483647 h 162"/>
              <a:gd name="T68" fmla="*/ 2147483647 w 259"/>
              <a:gd name="T69" fmla="*/ 2147483647 h 162"/>
              <a:gd name="T70" fmla="*/ 2147483647 w 259"/>
              <a:gd name="T71" fmla="*/ 2147483647 h 162"/>
              <a:gd name="T72" fmla="*/ 2147483647 w 259"/>
              <a:gd name="T73" fmla="*/ 2147483647 h 162"/>
              <a:gd name="T74" fmla="*/ 2147483647 w 259"/>
              <a:gd name="T75" fmla="*/ 2147483647 h 162"/>
              <a:gd name="T76" fmla="*/ 2147483647 w 259"/>
              <a:gd name="T77" fmla="*/ 2147483647 h 162"/>
              <a:gd name="T78" fmla="*/ 2147483647 w 259"/>
              <a:gd name="T79" fmla="*/ 2147483647 h 162"/>
              <a:gd name="T80" fmla="*/ 2147483647 w 259"/>
              <a:gd name="T81" fmla="*/ 2147483647 h 162"/>
              <a:gd name="T82" fmla="*/ 2147483647 w 259"/>
              <a:gd name="T83" fmla="*/ 2147483647 h 162"/>
              <a:gd name="T84" fmla="*/ 2147483647 w 259"/>
              <a:gd name="T85" fmla="*/ 2147483647 h 162"/>
              <a:gd name="T86" fmla="*/ 2147483647 w 259"/>
              <a:gd name="T87" fmla="*/ 2147483647 h 162"/>
              <a:gd name="T88" fmla="*/ 2147483647 w 259"/>
              <a:gd name="T89" fmla="*/ 2147483647 h 162"/>
              <a:gd name="T90" fmla="*/ 2147483647 w 259"/>
              <a:gd name="T91" fmla="*/ 2147483647 h 162"/>
              <a:gd name="T92" fmla="*/ 2147483647 w 259"/>
              <a:gd name="T93" fmla="*/ 2147483647 h 162"/>
              <a:gd name="T94" fmla="*/ 2147483647 w 259"/>
              <a:gd name="T95" fmla="*/ 2147483647 h 162"/>
              <a:gd name="T96" fmla="*/ 2147483647 w 259"/>
              <a:gd name="T97" fmla="*/ 2147483647 h 162"/>
              <a:gd name="T98" fmla="*/ 2147483647 w 259"/>
              <a:gd name="T99" fmla="*/ 2147483647 h 162"/>
              <a:gd name="T100" fmla="*/ 2147483647 w 259"/>
              <a:gd name="T101" fmla="*/ 2147483647 h 162"/>
              <a:gd name="T102" fmla="*/ 2147483647 w 259"/>
              <a:gd name="T103" fmla="*/ 2147483647 h 162"/>
              <a:gd name="T104" fmla="*/ 2147483647 w 259"/>
              <a:gd name="T105" fmla="*/ 2147483647 h 162"/>
              <a:gd name="T106" fmla="*/ 2147483647 w 259"/>
              <a:gd name="T107" fmla="*/ 2147483647 h 162"/>
              <a:gd name="T108" fmla="*/ 2147483647 w 259"/>
              <a:gd name="T109" fmla="*/ 2147483647 h 162"/>
              <a:gd name="T110" fmla="*/ 2147483647 w 259"/>
              <a:gd name="T111" fmla="*/ 2147483647 h 162"/>
              <a:gd name="T112" fmla="*/ 2147483647 w 259"/>
              <a:gd name="T113" fmla="*/ 2147483647 h 162"/>
              <a:gd name="T114" fmla="*/ 2147483647 w 259"/>
              <a:gd name="T115" fmla="*/ 2147483647 h 162"/>
              <a:gd name="T116" fmla="*/ 2147483647 w 259"/>
              <a:gd name="T117" fmla="*/ 2147483647 h 162"/>
              <a:gd name="T118" fmla="*/ 2147483647 w 259"/>
              <a:gd name="T119" fmla="*/ 2147483647 h 16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59"/>
              <a:gd name="T181" fmla="*/ 0 h 162"/>
              <a:gd name="T182" fmla="*/ 259 w 259"/>
              <a:gd name="T183" fmla="*/ 162 h 16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59" h="162">
                <a:moveTo>
                  <a:pt x="77" y="65"/>
                </a:moveTo>
                <a:lnTo>
                  <a:pt x="79" y="65"/>
                </a:lnTo>
                <a:lnTo>
                  <a:pt x="81" y="63"/>
                </a:lnTo>
                <a:lnTo>
                  <a:pt x="81" y="59"/>
                </a:lnTo>
                <a:lnTo>
                  <a:pt x="83" y="59"/>
                </a:lnTo>
                <a:lnTo>
                  <a:pt x="85" y="57"/>
                </a:lnTo>
                <a:lnTo>
                  <a:pt x="89" y="53"/>
                </a:lnTo>
                <a:lnTo>
                  <a:pt x="92" y="51"/>
                </a:lnTo>
                <a:lnTo>
                  <a:pt x="96" y="49"/>
                </a:lnTo>
                <a:lnTo>
                  <a:pt x="98" y="49"/>
                </a:lnTo>
                <a:lnTo>
                  <a:pt x="100" y="49"/>
                </a:lnTo>
                <a:lnTo>
                  <a:pt x="104" y="49"/>
                </a:lnTo>
                <a:lnTo>
                  <a:pt x="108" y="49"/>
                </a:lnTo>
                <a:lnTo>
                  <a:pt x="110" y="49"/>
                </a:lnTo>
                <a:lnTo>
                  <a:pt x="112" y="48"/>
                </a:lnTo>
                <a:lnTo>
                  <a:pt x="114" y="46"/>
                </a:lnTo>
                <a:lnTo>
                  <a:pt x="115" y="44"/>
                </a:lnTo>
                <a:lnTo>
                  <a:pt x="117" y="46"/>
                </a:lnTo>
                <a:lnTo>
                  <a:pt x="117" y="48"/>
                </a:lnTo>
                <a:lnTo>
                  <a:pt x="117" y="49"/>
                </a:lnTo>
                <a:lnTo>
                  <a:pt x="119" y="49"/>
                </a:lnTo>
                <a:lnTo>
                  <a:pt x="121" y="49"/>
                </a:lnTo>
                <a:lnTo>
                  <a:pt x="125" y="49"/>
                </a:lnTo>
                <a:lnTo>
                  <a:pt x="127" y="48"/>
                </a:lnTo>
                <a:lnTo>
                  <a:pt x="127" y="46"/>
                </a:lnTo>
                <a:lnTo>
                  <a:pt x="129" y="46"/>
                </a:lnTo>
                <a:lnTo>
                  <a:pt x="131" y="46"/>
                </a:lnTo>
                <a:lnTo>
                  <a:pt x="133" y="42"/>
                </a:lnTo>
                <a:lnTo>
                  <a:pt x="135" y="42"/>
                </a:lnTo>
                <a:lnTo>
                  <a:pt x="139" y="40"/>
                </a:lnTo>
                <a:lnTo>
                  <a:pt x="140" y="40"/>
                </a:lnTo>
                <a:lnTo>
                  <a:pt x="144" y="40"/>
                </a:lnTo>
                <a:lnTo>
                  <a:pt x="146" y="38"/>
                </a:lnTo>
                <a:lnTo>
                  <a:pt x="146" y="36"/>
                </a:lnTo>
                <a:lnTo>
                  <a:pt x="150" y="34"/>
                </a:lnTo>
                <a:lnTo>
                  <a:pt x="156" y="30"/>
                </a:lnTo>
                <a:lnTo>
                  <a:pt x="160" y="28"/>
                </a:lnTo>
                <a:lnTo>
                  <a:pt x="162" y="25"/>
                </a:lnTo>
                <a:lnTo>
                  <a:pt x="165" y="23"/>
                </a:lnTo>
                <a:lnTo>
                  <a:pt x="167" y="21"/>
                </a:lnTo>
                <a:lnTo>
                  <a:pt x="169" y="19"/>
                </a:lnTo>
                <a:lnTo>
                  <a:pt x="173" y="17"/>
                </a:lnTo>
                <a:lnTo>
                  <a:pt x="177" y="17"/>
                </a:lnTo>
                <a:lnTo>
                  <a:pt x="179" y="15"/>
                </a:lnTo>
                <a:lnTo>
                  <a:pt x="183" y="13"/>
                </a:lnTo>
                <a:lnTo>
                  <a:pt x="185" y="13"/>
                </a:lnTo>
                <a:lnTo>
                  <a:pt x="187" y="11"/>
                </a:lnTo>
                <a:lnTo>
                  <a:pt x="188" y="11"/>
                </a:lnTo>
                <a:lnTo>
                  <a:pt x="192" y="9"/>
                </a:lnTo>
                <a:lnTo>
                  <a:pt x="194" y="7"/>
                </a:lnTo>
                <a:lnTo>
                  <a:pt x="196" y="7"/>
                </a:lnTo>
                <a:lnTo>
                  <a:pt x="200" y="9"/>
                </a:lnTo>
                <a:lnTo>
                  <a:pt x="202" y="7"/>
                </a:lnTo>
                <a:lnTo>
                  <a:pt x="206" y="5"/>
                </a:lnTo>
                <a:lnTo>
                  <a:pt x="208" y="2"/>
                </a:lnTo>
                <a:lnTo>
                  <a:pt x="211" y="0"/>
                </a:lnTo>
                <a:lnTo>
                  <a:pt x="213" y="0"/>
                </a:lnTo>
                <a:lnTo>
                  <a:pt x="217" y="0"/>
                </a:lnTo>
                <a:lnTo>
                  <a:pt x="221" y="0"/>
                </a:lnTo>
                <a:lnTo>
                  <a:pt x="223" y="0"/>
                </a:lnTo>
                <a:lnTo>
                  <a:pt x="229" y="2"/>
                </a:lnTo>
                <a:lnTo>
                  <a:pt x="231" y="2"/>
                </a:lnTo>
                <a:lnTo>
                  <a:pt x="236" y="2"/>
                </a:lnTo>
                <a:lnTo>
                  <a:pt x="240" y="2"/>
                </a:lnTo>
                <a:lnTo>
                  <a:pt x="246" y="4"/>
                </a:lnTo>
                <a:lnTo>
                  <a:pt x="250" y="4"/>
                </a:lnTo>
                <a:lnTo>
                  <a:pt x="252" y="2"/>
                </a:lnTo>
                <a:lnTo>
                  <a:pt x="254" y="2"/>
                </a:lnTo>
                <a:lnTo>
                  <a:pt x="258" y="0"/>
                </a:lnTo>
                <a:lnTo>
                  <a:pt x="259" y="0"/>
                </a:lnTo>
                <a:lnTo>
                  <a:pt x="259" y="2"/>
                </a:lnTo>
                <a:lnTo>
                  <a:pt x="259" y="9"/>
                </a:lnTo>
                <a:lnTo>
                  <a:pt x="259" y="13"/>
                </a:lnTo>
                <a:lnTo>
                  <a:pt x="259" y="19"/>
                </a:lnTo>
                <a:lnTo>
                  <a:pt x="258" y="23"/>
                </a:lnTo>
                <a:lnTo>
                  <a:pt x="256" y="32"/>
                </a:lnTo>
                <a:lnTo>
                  <a:pt x="254" y="34"/>
                </a:lnTo>
                <a:lnTo>
                  <a:pt x="254" y="38"/>
                </a:lnTo>
                <a:lnTo>
                  <a:pt x="254" y="46"/>
                </a:lnTo>
                <a:lnTo>
                  <a:pt x="252" y="53"/>
                </a:lnTo>
                <a:lnTo>
                  <a:pt x="250" y="57"/>
                </a:lnTo>
                <a:lnTo>
                  <a:pt x="250" y="59"/>
                </a:lnTo>
                <a:lnTo>
                  <a:pt x="252" y="61"/>
                </a:lnTo>
                <a:lnTo>
                  <a:pt x="252" y="65"/>
                </a:lnTo>
                <a:lnTo>
                  <a:pt x="252" y="69"/>
                </a:lnTo>
                <a:lnTo>
                  <a:pt x="252" y="72"/>
                </a:lnTo>
                <a:lnTo>
                  <a:pt x="252" y="76"/>
                </a:lnTo>
                <a:lnTo>
                  <a:pt x="250" y="78"/>
                </a:lnTo>
                <a:lnTo>
                  <a:pt x="244" y="80"/>
                </a:lnTo>
                <a:lnTo>
                  <a:pt x="240" y="82"/>
                </a:lnTo>
                <a:lnTo>
                  <a:pt x="238" y="84"/>
                </a:lnTo>
                <a:lnTo>
                  <a:pt x="235" y="84"/>
                </a:lnTo>
                <a:lnTo>
                  <a:pt x="233" y="86"/>
                </a:lnTo>
                <a:lnTo>
                  <a:pt x="231" y="86"/>
                </a:lnTo>
                <a:lnTo>
                  <a:pt x="223" y="90"/>
                </a:lnTo>
                <a:lnTo>
                  <a:pt x="219" y="91"/>
                </a:lnTo>
                <a:lnTo>
                  <a:pt x="215" y="93"/>
                </a:lnTo>
                <a:lnTo>
                  <a:pt x="210" y="93"/>
                </a:lnTo>
                <a:lnTo>
                  <a:pt x="206" y="97"/>
                </a:lnTo>
                <a:lnTo>
                  <a:pt x="204" y="97"/>
                </a:lnTo>
                <a:lnTo>
                  <a:pt x="200" y="99"/>
                </a:lnTo>
                <a:lnTo>
                  <a:pt x="198" y="101"/>
                </a:lnTo>
                <a:lnTo>
                  <a:pt x="194" y="103"/>
                </a:lnTo>
                <a:lnTo>
                  <a:pt x="192" y="107"/>
                </a:lnTo>
                <a:lnTo>
                  <a:pt x="190" y="109"/>
                </a:lnTo>
                <a:lnTo>
                  <a:pt x="183" y="116"/>
                </a:lnTo>
                <a:lnTo>
                  <a:pt x="181" y="122"/>
                </a:lnTo>
                <a:lnTo>
                  <a:pt x="177" y="126"/>
                </a:lnTo>
                <a:lnTo>
                  <a:pt x="175" y="132"/>
                </a:lnTo>
                <a:lnTo>
                  <a:pt x="175" y="134"/>
                </a:lnTo>
                <a:lnTo>
                  <a:pt x="175" y="135"/>
                </a:lnTo>
                <a:lnTo>
                  <a:pt x="177" y="137"/>
                </a:lnTo>
                <a:lnTo>
                  <a:pt x="177" y="139"/>
                </a:lnTo>
                <a:lnTo>
                  <a:pt x="173" y="145"/>
                </a:lnTo>
                <a:lnTo>
                  <a:pt x="173" y="147"/>
                </a:lnTo>
                <a:lnTo>
                  <a:pt x="173" y="149"/>
                </a:lnTo>
                <a:lnTo>
                  <a:pt x="173" y="151"/>
                </a:lnTo>
                <a:lnTo>
                  <a:pt x="171" y="155"/>
                </a:lnTo>
                <a:lnTo>
                  <a:pt x="169" y="156"/>
                </a:lnTo>
                <a:lnTo>
                  <a:pt x="167" y="158"/>
                </a:lnTo>
                <a:lnTo>
                  <a:pt x="165" y="158"/>
                </a:lnTo>
                <a:lnTo>
                  <a:pt x="160" y="158"/>
                </a:lnTo>
                <a:lnTo>
                  <a:pt x="156" y="158"/>
                </a:lnTo>
                <a:lnTo>
                  <a:pt x="150" y="160"/>
                </a:lnTo>
                <a:lnTo>
                  <a:pt x="146" y="162"/>
                </a:lnTo>
                <a:lnTo>
                  <a:pt x="144" y="162"/>
                </a:lnTo>
                <a:lnTo>
                  <a:pt x="140" y="162"/>
                </a:lnTo>
                <a:lnTo>
                  <a:pt x="139" y="162"/>
                </a:lnTo>
                <a:lnTo>
                  <a:pt x="133" y="162"/>
                </a:lnTo>
                <a:lnTo>
                  <a:pt x="125" y="162"/>
                </a:lnTo>
                <a:lnTo>
                  <a:pt x="123" y="162"/>
                </a:lnTo>
                <a:lnTo>
                  <a:pt x="121" y="162"/>
                </a:lnTo>
                <a:lnTo>
                  <a:pt x="115" y="158"/>
                </a:lnTo>
                <a:lnTo>
                  <a:pt x="108" y="158"/>
                </a:lnTo>
                <a:lnTo>
                  <a:pt x="106" y="158"/>
                </a:lnTo>
                <a:lnTo>
                  <a:pt x="100" y="156"/>
                </a:lnTo>
                <a:lnTo>
                  <a:pt x="98" y="155"/>
                </a:lnTo>
                <a:lnTo>
                  <a:pt x="96" y="153"/>
                </a:lnTo>
                <a:lnTo>
                  <a:pt x="94" y="151"/>
                </a:lnTo>
                <a:lnTo>
                  <a:pt x="92" y="149"/>
                </a:lnTo>
                <a:lnTo>
                  <a:pt x="92" y="147"/>
                </a:lnTo>
                <a:lnTo>
                  <a:pt x="94" y="143"/>
                </a:lnTo>
                <a:lnTo>
                  <a:pt x="92" y="143"/>
                </a:lnTo>
                <a:lnTo>
                  <a:pt x="89" y="143"/>
                </a:lnTo>
                <a:lnTo>
                  <a:pt x="89" y="145"/>
                </a:lnTo>
                <a:lnTo>
                  <a:pt x="87" y="145"/>
                </a:lnTo>
                <a:lnTo>
                  <a:pt x="85" y="145"/>
                </a:lnTo>
                <a:lnTo>
                  <a:pt x="83" y="145"/>
                </a:lnTo>
                <a:lnTo>
                  <a:pt x="81" y="145"/>
                </a:lnTo>
                <a:lnTo>
                  <a:pt x="79" y="143"/>
                </a:lnTo>
                <a:lnTo>
                  <a:pt x="75" y="139"/>
                </a:lnTo>
                <a:lnTo>
                  <a:pt x="75" y="137"/>
                </a:lnTo>
                <a:lnTo>
                  <a:pt x="73" y="137"/>
                </a:lnTo>
                <a:lnTo>
                  <a:pt x="67" y="139"/>
                </a:lnTo>
                <a:lnTo>
                  <a:pt x="60" y="139"/>
                </a:lnTo>
                <a:lnTo>
                  <a:pt x="58" y="137"/>
                </a:lnTo>
                <a:lnTo>
                  <a:pt x="52" y="135"/>
                </a:lnTo>
                <a:lnTo>
                  <a:pt x="48" y="134"/>
                </a:lnTo>
                <a:lnTo>
                  <a:pt x="46" y="134"/>
                </a:lnTo>
                <a:lnTo>
                  <a:pt x="50" y="130"/>
                </a:lnTo>
                <a:lnTo>
                  <a:pt x="52" y="124"/>
                </a:lnTo>
                <a:lnTo>
                  <a:pt x="54" y="122"/>
                </a:lnTo>
                <a:lnTo>
                  <a:pt x="56" y="118"/>
                </a:lnTo>
                <a:lnTo>
                  <a:pt x="54" y="116"/>
                </a:lnTo>
                <a:lnTo>
                  <a:pt x="50" y="116"/>
                </a:lnTo>
                <a:lnTo>
                  <a:pt x="46" y="118"/>
                </a:lnTo>
                <a:lnTo>
                  <a:pt x="44" y="118"/>
                </a:lnTo>
                <a:lnTo>
                  <a:pt x="43" y="118"/>
                </a:lnTo>
                <a:lnTo>
                  <a:pt x="41" y="116"/>
                </a:lnTo>
                <a:lnTo>
                  <a:pt x="41" y="112"/>
                </a:lnTo>
                <a:lnTo>
                  <a:pt x="39" y="111"/>
                </a:lnTo>
                <a:lnTo>
                  <a:pt x="39" y="109"/>
                </a:lnTo>
                <a:lnTo>
                  <a:pt x="37" y="109"/>
                </a:lnTo>
                <a:lnTo>
                  <a:pt x="33" y="107"/>
                </a:lnTo>
                <a:lnTo>
                  <a:pt x="31" y="107"/>
                </a:lnTo>
                <a:lnTo>
                  <a:pt x="27" y="107"/>
                </a:lnTo>
                <a:lnTo>
                  <a:pt x="25" y="107"/>
                </a:lnTo>
                <a:lnTo>
                  <a:pt x="21" y="105"/>
                </a:lnTo>
                <a:lnTo>
                  <a:pt x="18" y="101"/>
                </a:lnTo>
                <a:lnTo>
                  <a:pt x="14" y="97"/>
                </a:lnTo>
                <a:lnTo>
                  <a:pt x="12" y="97"/>
                </a:lnTo>
                <a:lnTo>
                  <a:pt x="12" y="95"/>
                </a:lnTo>
                <a:lnTo>
                  <a:pt x="8" y="91"/>
                </a:lnTo>
                <a:lnTo>
                  <a:pt x="6" y="90"/>
                </a:lnTo>
                <a:lnTo>
                  <a:pt x="4" y="88"/>
                </a:lnTo>
                <a:lnTo>
                  <a:pt x="2" y="84"/>
                </a:lnTo>
                <a:lnTo>
                  <a:pt x="0" y="82"/>
                </a:lnTo>
                <a:lnTo>
                  <a:pt x="8" y="80"/>
                </a:lnTo>
                <a:lnTo>
                  <a:pt x="12" y="78"/>
                </a:lnTo>
                <a:lnTo>
                  <a:pt x="16" y="74"/>
                </a:lnTo>
                <a:lnTo>
                  <a:pt x="20" y="72"/>
                </a:lnTo>
                <a:lnTo>
                  <a:pt x="21" y="72"/>
                </a:lnTo>
                <a:lnTo>
                  <a:pt x="23" y="72"/>
                </a:lnTo>
                <a:lnTo>
                  <a:pt x="27" y="72"/>
                </a:lnTo>
                <a:lnTo>
                  <a:pt x="33" y="74"/>
                </a:lnTo>
                <a:lnTo>
                  <a:pt x="35" y="74"/>
                </a:lnTo>
                <a:lnTo>
                  <a:pt x="39" y="72"/>
                </a:lnTo>
                <a:lnTo>
                  <a:pt x="46" y="70"/>
                </a:lnTo>
                <a:lnTo>
                  <a:pt x="50" y="70"/>
                </a:lnTo>
                <a:lnTo>
                  <a:pt x="56" y="70"/>
                </a:lnTo>
                <a:lnTo>
                  <a:pt x="58" y="70"/>
                </a:lnTo>
                <a:lnTo>
                  <a:pt x="60" y="70"/>
                </a:lnTo>
                <a:lnTo>
                  <a:pt x="64" y="70"/>
                </a:lnTo>
                <a:lnTo>
                  <a:pt x="66" y="70"/>
                </a:lnTo>
                <a:lnTo>
                  <a:pt x="67" y="69"/>
                </a:lnTo>
                <a:lnTo>
                  <a:pt x="69" y="69"/>
                </a:lnTo>
                <a:lnTo>
                  <a:pt x="73" y="67"/>
                </a:lnTo>
                <a:lnTo>
                  <a:pt x="75" y="65"/>
                </a:lnTo>
                <a:lnTo>
                  <a:pt x="77" y="65"/>
                </a:lnTo>
              </a:path>
            </a:pathLst>
          </a:custGeom>
          <a:solidFill>
            <a:srgbClr val="FF7C8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96" name="Freeform 506"/>
          <p:cNvSpPr>
            <a:spLocks/>
          </p:cNvSpPr>
          <p:nvPr/>
        </p:nvSpPr>
        <p:spPr bwMode="auto">
          <a:xfrm>
            <a:off x="5478464" y="4581021"/>
            <a:ext cx="255587" cy="466147"/>
          </a:xfrm>
          <a:custGeom>
            <a:avLst/>
            <a:gdLst>
              <a:gd name="T0" fmla="*/ 2147483647 w 232"/>
              <a:gd name="T1" fmla="*/ 2147483647 h 323"/>
              <a:gd name="T2" fmla="*/ 2147483647 w 232"/>
              <a:gd name="T3" fmla="*/ 2147483647 h 323"/>
              <a:gd name="T4" fmla="*/ 2147483647 w 232"/>
              <a:gd name="T5" fmla="*/ 2147483647 h 323"/>
              <a:gd name="T6" fmla="*/ 2147483647 w 232"/>
              <a:gd name="T7" fmla="*/ 2147483647 h 323"/>
              <a:gd name="T8" fmla="*/ 2147483647 w 232"/>
              <a:gd name="T9" fmla="*/ 2147483647 h 323"/>
              <a:gd name="T10" fmla="*/ 2147483647 w 232"/>
              <a:gd name="T11" fmla="*/ 2147483647 h 323"/>
              <a:gd name="T12" fmla="*/ 2147483647 w 232"/>
              <a:gd name="T13" fmla="*/ 2147483647 h 323"/>
              <a:gd name="T14" fmla="*/ 2147483647 w 232"/>
              <a:gd name="T15" fmla="*/ 2147483647 h 323"/>
              <a:gd name="T16" fmla="*/ 2147483647 w 232"/>
              <a:gd name="T17" fmla="*/ 2147483647 h 323"/>
              <a:gd name="T18" fmla="*/ 2147483647 w 232"/>
              <a:gd name="T19" fmla="*/ 2147483647 h 323"/>
              <a:gd name="T20" fmla="*/ 2147483647 w 232"/>
              <a:gd name="T21" fmla="*/ 2147483647 h 323"/>
              <a:gd name="T22" fmla="*/ 2147483647 w 232"/>
              <a:gd name="T23" fmla="*/ 2147483647 h 323"/>
              <a:gd name="T24" fmla="*/ 2147483647 w 232"/>
              <a:gd name="T25" fmla="*/ 2147483647 h 323"/>
              <a:gd name="T26" fmla="*/ 2147483647 w 232"/>
              <a:gd name="T27" fmla="*/ 2147483647 h 323"/>
              <a:gd name="T28" fmla="*/ 2147483647 w 232"/>
              <a:gd name="T29" fmla="*/ 2147483647 h 323"/>
              <a:gd name="T30" fmla="*/ 2147483647 w 232"/>
              <a:gd name="T31" fmla="*/ 2147483647 h 323"/>
              <a:gd name="T32" fmla="*/ 2147483647 w 232"/>
              <a:gd name="T33" fmla="*/ 2147483647 h 323"/>
              <a:gd name="T34" fmla="*/ 2147483647 w 232"/>
              <a:gd name="T35" fmla="*/ 2147483647 h 323"/>
              <a:gd name="T36" fmla="*/ 2147483647 w 232"/>
              <a:gd name="T37" fmla="*/ 2147483647 h 323"/>
              <a:gd name="T38" fmla="*/ 2147483647 w 232"/>
              <a:gd name="T39" fmla="*/ 2147483647 h 323"/>
              <a:gd name="T40" fmla="*/ 2147483647 w 232"/>
              <a:gd name="T41" fmla="*/ 2147483647 h 323"/>
              <a:gd name="T42" fmla="*/ 2147483647 w 232"/>
              <a:gd name="T43" fmla="*/ 2147483647 h 323"/>
              <a:gd name="T44" fmla="*/ 2147483647 w 232"/>
              <a:gd name="T45" fmla="*/ 2147483647 h 323"/>
              <a:gd name="T46" fmla="*/ 2147483647 w 232"/>
              <a:gd name="T47" fmla="*/ 2147483647 h 323"/>
              <a:gd name="T48" fmla="*/ 2147483647 w 232"/>
              <a:gd name="T49" fmla="*/ 2147483647 h 323"/>
              <a:gd name="T50" fmla="*/ 2147483647 w 232"/>
              <a:gd name="T51" fmla="*/ 2147483647 h 323"/>
              <a:gd name="T52" fmla="*/ 2147483647 w 232"/>
              <a:gd name="T53" fmla="*/ 2147483647 h 323"/>
              <a:gd name="T54" fmla="*/ 2147483647 w 232"/>
              <a:gd name="T55" fmla="*/ 2147483647 h 323"/>
              <a:gd name="T56" fmla="*/ 2147483647 w 232"/>
              <a:gd name="T57" fmla="*/ 2147483647 h 323"/>
              <a:gd name="T58" fmla="*/ 2147483647 w 232"/>
              <a:gd name="T59" fmla="*/ 2147483647 h 323"/>
              <a:gd name="T60" fmla="*/ 2147483647 w 232"/>
              <a:gd name="T61" fmla="*/ 2147483647 h 323"/>
              <a:gd name="T62" fmla="*/ 2147483647 w 232"/>
              <a:gd name="T63" fmla="*/ 2147483647 h 323"/>
              <a:gd name="T64" fmla="*/ 2147483647 w 232"/>
              <a:gd name="T65" fmla="*/ 2147483647 h 323"/>
              <a:gd name="T66" fmla="*/ 2147483647 w 232"/>
              <a:gd name="T67" fmla="*/ 2147483647 h 323"/>
              <a:gd name="T68" fmla="*/ 2147483647 w 232"/>
              <a:gd name="T69" fmla="*/ 2147483647 h 323"/>
              <a:gd name="T70" fmla="*/ 2147483647 w 232"/>
              <a:gd name="T71" fmla="*/ 2147483647 h 323"/>
              <a:gd name="T72" fmla="*/ 2147483647 w 232"/>
              <a:gd name="T73" fmla="*/ 2147483647 h 323"/>
              <a:gd name="T74" fmla="*/ 2147483647 w 232"/>
              <a:gd name="T75" fmla="*/ 2147483647 h 323"/>
              <a:gd name="T76" fmla="*/ 2147483647 w 232"/>
              <a:gd name="T77" fmla="*/ 2147483647 h 323"/>
              <a:gd name="T78" fmla="*/ 2147483647 w 232"/>
              <a:gd name="T79" fmla="*/ 2147483647 h 323"/>
              <a:gd name="T80" fmla="*/ 2147483647 w 232"/>
              <a:gd name="T81" fmla="*/ 2147483647 h 323"/>
              <a:gd name="T82" fmla="*/ 2147483647 w 232"/>
              <a:gd name="T83" fmla="*/ 2147483647 h 323"/>
              <a:gd name="T84" fmla="*/ 2147483647 w 232"/>
              <a:gd name="T85" fmla="*/ 2147483647 h 323"/>
              <a:gd name="T86" fmla="*/ 2147483647 w 232"/>
              <a:gd name="T87" fmla="*/ 2147483647 h 323"/>
              <a:gd name="T88" fmla="*/ 0 w 232"/>
              <a:gd name="T89" fmla="*/ 2147483647 h 323"/>
              <a:gd name="T90" fmla="*/ 2147483647 w 232"/>
              <a:gd name="T91" fmla="*/ 2147483647 h 323"/>
              <a:gd name="T92" fmla="*/ 2147483647 w 232"/>
              <a:gd name="T93" fmla="*/ 2147483647 h 323"/>
              <a:gd name="T94" fmla="*/ 2147483647 w 232"/>
              <a:gd name="T95" fmla="*/ 2147483647 h 323"/>
              <a:gd name="T96" fmla="*/ 2147483647 w 232"/>
              <a:gd name="T97" fmla="*/ 2147483647 h 323"/>
              <a:gd name="T98" fmla="*/ 2147483647 w 232"/>
              <a:gd name="T99" fmla="*/ 2147483647 h 323"/>
              <a:gd name="T100" fmla="*/ 2147483647 w 232"/>
              <a:gd name="T101" fmla="*/ 2147483647 h 323"/>
              <a:gd name="T102" fmla="*/ 2147483647 w 232"/>
              <a:gd name="T103" fmla="*/ 2147483647 h 323"/>
              <a:gd name="T104" fmla="*/ 2147483647 w 232"/>
              <a:gd name="T105" fmla="*/ 2147483647 h 323"/>
              <a:gd name="T106" fmla="*/ 2147483647 w 232"/>
              <a:gd name="T107" fmla="*/ 2147483647 h 323"/>
              <a:gd name="T108" fmla="*/ 2147483647 w 232"/>
              <a:gd name="T109" fmla="*/ 2147483647 h 3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32"/>
              <a:gd name="T166" fmla="*/ 0 h 323"/>
              <a:gd name="T167" fmla="*/ 232 w 232"/>
              <a:gd name="T168" fmla="*/ 323 h 32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32" h="323">
                <a:moveTo>
                  <a:pt x="57" y="84"/>
                </a:moveTo>
                <a:lnTo>
                  <a:pt x="59" y="78"/>
                </a:lnTo>
                <a:lnTo>
                  <a:pt x="61" y="74"/>
                </a:lnTo>
                <a:lnTo>
                  <a:pt x="63" y="72"/>
                </a:lnTo>
                <a:lnTo>
                  <a:pt x="67" y="65"/>
                </a:lnTo>
                <a:lnTo>
                  <a:pt x="71" y="61"/>
                </a:lnTo>
                <a:lnTo>
                  <a:pt x="73" y="55"/>
                </a:lnTo>
                <a:lnTo>
                  <a:pt x="74" y="53"/>
                </a:lnTo>
                <a:lnTo>
                  <a:pt x="74" y="51"/>
                </a:lnTo>
                <a:lnTo>
                  <a:pt x="76" y="46"/>
                </a:lnTo>
                <a:lnTo>
                  <a:pt x="78" y="42"/>
                </a:lnTo>
                <a:lnTo>
                  <a:pt x="80" y="40"/>
                </a:lnTo>
                <a:lnTo>
                  <a:pt x="82" y="38"/>
                </a:lnTo>
                <a:lnTo>
                  <a:pt x="86" y="34"/>
                </a:lnTo>
                <a:lnTo>
                  <a:pt x="92" y="32"/>
                </a:lnTo>
                <a:lnTo>
                  <a:pt x="96" y="30"/>
                </a:lnTo>
                <a:lnTo>
                  <a:pt x="99" y="28"/>
                </a:lnTo>
                <a:lnTo>
                  <a:pt x="103" y="28"/>
                </a:lnTo>
                <a:lnTo>
                  <a:pt x="105" y="26"/>
                </a:lnTo>
                <a:lnTo>
                  <a:pt x="105" y="25"/>
                </a:lnTo>
                <a:lnTo>
                  <a:pt x="107" y="23"/>
                </a:lnTo>
                <a:lnTo>
                  <a:pt x="107" y="19"/>
                </a:lnTo>
                <a:lnTo>
                  <a:pt x="109" y="17"/>
                </a:lnTo>
                <a:lnTo>
                  <a:pt x="111" y="15"/>
                </a:lnTo>
                <a:lnTo>
                  <a:pt x="113" y="13"/>
                </a:lnTo>
                <a:lnTo>
                  <a:pt x="117" y="13"/>
                </a:lnTo>
                <a:lnTo>
                  <a:pt x="119" y="13"/>
                </a:lnTo>
                <a:lnTo>
                  <a:pt x="121" y="13"/>
                </a:lnTo>
                <a:lnTo>
                  <a:pt x="122" y="13"/>
                </a:lnTo>
                <a:lnTo>
                  <a:pt x="124" y="13"/>
                </a:lnTo>
                <a:lnTo>
                  <a:pt x="124" y="11"/>
                </a:lnTo>
                <a:lnTo>
                  <a:pt x="126" y="9"/>
                </a:lnTo>
                <a:lnTo>
                  <a:pt x="128" y="4"/>
                </a:lnTo>
                <a:lnTo>
                  <a:pt x="130" y="2"/>
                </a:lnTo>
                <a:lnTo>
                  <a:pt x="134" y="2"/>
                </a:lnTo>
                <a:lnTo>
                  <a:pt x="134" y="0"/>
                </a:lnTo>
                <a:lnTo>
                  <a:pt x="134" y="2"/>
                </a:lnTo>
                <a:lnTo>
                  <a:pt x="136" y="2"/>
                </a:lnTo>
                <a:lnTo>
                  <a:pt x="138" y="4"/>
                </a:lnTo>
                <a:lnTo>
                  <a:pt x="138" y="5"/>
                </a:lnTo>
                <a:lnTo>
                  <a:pt x="136" y="5"/>
                </a:lnTo>
                <a:lnTo>
                  <a:pt x="138" y="7"/>
                </a:lnTo>
                <a:lnTo>
                  <a:pt x="140" y="11"/>
                </a:lnTo>
                <a:lnTo>
                  <a:pt x="142" y="13"/>
                </a:lnTo>
                <a:lnTo>
                  <a:pt x="145" y="17"/>
                </a:lnTo>
                <a:lnTo>
                  <a:pt x="151" y="23"/>
                </a:lnTo>
                <a:lnTo>
                  <a:pt x="153" y="23"/>
                </a:lnTo>
                <a:lnTo>
                  <a:pt x="159" y="25"/>
                </a:lnTo>
                <a:lnTo>
                  <a:pt x="159" y="26"/>
                </a:lnTo>
                <a:lnTo>
                  <a:pt x="159" y="30"/>
                </a:lnTo>
                <a:lnTo>
                  <a:pt x="159" y="36"/>
                </a:lnTo>
                <a:lnTo>
                  <a:pt x="161" y="38"/>
                </a:lnTo>
                <a:lnTo>
                  <a:pt x="163" y="42"/>
                </a:lnTo>
                <a:lnTo>
                  <a:pt x="165" y="44"/>
                </a:lnTo>
                <a:lnTo>
                  <a:pt x="169" y="47"/>
                </a:lnTo>
                <a:lnTo>
                  <a:pt x="174" y="55"/>
                </a:lnTo>
                <a:lnTo>
                  <a:pt x="176" y="59"/>
                </a:lnTo>
                <a:lnTo>
                  <a:pt x="180" y="61"/>
                </a:lnTo>
                <a:lnTo>
                  <a:pt x="182" y="63"/>
                </a:lnTo>
                <a:lnTo>
                  <a:pt x="184" y="65"/>
                </a:lnTo>
                <a:lnTo>
                  <a:pt x="188" y="68"/>
                </a:lnTo>
                <a:lnTo>
                  <a:pt x="190" y="70"/>
                </a:lnTo>
                <a:lnTo>
                  <a:pt x="193" y="74"/>
                </a:lnTo>
                <a:lnTo>
                  <a:pt x="195" y="74"/>
                </a:lnTo>
                <a:lnTo>
                  <a:pt x="199" y="80"/>
                </a:lnTo>
                <a:lnTo>
                  <a:pt x="203" y="82"/>
                </a:lnTo>
                <a:lnTo>
                  <a:pt x="205" y="84"/>
                </a:lnTo>
                <a:lnTo>
                  <a:pt x="207" y="88"/>
                </a:lnTo>
                <a:lnTo>
                  <a:pt x="211" y="89"/>
                </a:lnTo>
                <a:lnTo>
                  <a:pt x="213" y="93"/>
                </a:lnTo>
                <a:lnTo>
                  <a:pt x="215" y="95"/>
                </a:lnTo>
                <a:lnTo>
                  <a:pt x="217" y="99"/>
                </a:lnTo>
                <a:lnTo>
                  <a:pt x="217" y="101"/>
                </a:lnTo>
                <a:lnTo>
                  <a:pt x="218" y="101"/>
                </a:lnTo>
                <a:lnTo>
                  <a:pt x="220" y="103"/>
                </a:lnTo>
                <a:lnTo>
                  <a:pt x="222" y="105"/>
                </a:lnTo>
                <a:lnTo>
                  <a:pt x="224" y="107"/>
                </a:lnTo>
                <a:lnTo>
                  <a:pt x="226" y="109"/>
                </a:lnTo>
                <a:lnTo>
                  <a:pt x="228" y="114"/>
                </a:lnTo>
                <a:lnTo>
                  <a:pt x="230" y="118"/>
                </a:lnTo>
                <a:lnTo>
                  <a:pt x="232" y="120"/>
                </a:lnTo>
                <a:lnTo>
                  <a:pt x="232" y="122"/>
                </a:lnTo>
                <a:lnTo>
                  <a:pt x="228" y="122"/>
                </a:lnTo>
                <a:lnTo>
                  <a:pt x="226" y="120"/>
                </a:lnTo>
                <a:lnTo>
                  <a:pt x="224" y="120"/>
                </a:lnTo>
                <a:lnTo>
                  <a:pt x="222" y="120"/>
                </a:lnTo>
                <a:lnTo>
                  <a:pt x="220" y="122"/>
                </a:lnTo>
                <a:lnTo>
                  <a:pt x="218" y="122"/>
                </a:lnTo>
                <a:lnTo>
                  <a:pt x="213" y="120"/>
                </a:lnTo>
                <a:lnTo>
                  <a:pt x="207" y="120"/>
                </a:lnTo>
                <a:lnTo>
                  <a:pt x="205" y="120"/>
                </a:lnTo>
                <a:lnTo>
                  <a:pt x="201" y="120"/>
                </a:lnTo>
                <a:lnTo>
                  <a:pt x="195" y="118"/>
                </a:lnTo>
                <a:lnTo>
                  <a:pt x="193" y="118"/>
                </a:lnTo>
                <a:lnTo>
                  <a:pt x="192" y="116"/>
                </a:lnTo>
                <a:lnTo>
                  <a:pt x="188" y="112"/>
                </a:lnTo>
                <a:lnTo>
                  <a:pt x="186" y="112"/>
                </a:lnTo>
                <a:lnTo>
                  <a:pt x="184" y="109"/>
                </a:lnTo>
                <a:lnTo>
                  <a:pt x="180" y="109"/>
                </a:lnTo>
                <a:lnTo>
                  <a:pt x="176" y="111"/>
                </a:lnTo>
                <a:lnTo>
                  <a:pt x="172" y="114"/>
                </a:lnTo>
                <a:lnTo>
                  <a:pt x="172" y="116"/>
                </a:lnTo>
                <a:lnTo>
                  <a:pt x="170" y="122"/>
                </a:lnTo>
                <a:lnTo>
                  <a:pt x="169" y="124"/>
                </a:lnTo>
                <a:lnTo>
                  <a:pt x="167" y="126"/>
                </a:lnTo>
                <a:lnTo>
                  <a:pt x="165" y="128"/>
                </a:lnTo>
                <a:lnTo>
                  <a:pt x="165" y="130"/>
                </a:lnTo>
                <a:lnTo>
                  <a:pt x="167" y="133"/>
                </a:lnTo>
                <a:lnTo>
                  <a:pt x="169" y="139"/>
                </a:lnTo>
                <a:lnTo>
                  <a:pt x="169" y="141"/>
                </a:lnTo>
                <a:lnTo>
                  <a:pt x="170" y="143"/>
                </a:lnTo>
                <a:lnTo>
                  <a:pt x="169" y="145"/>
                </a:lnTo>
                <a:lnTo>
                  <a:pt x="167" y="147"/>
                </a:lnTo>
                <a:lnTo>
                  <a:pt x="163" y="149"/>
                </a:lnTo>
                <a:lnTo>
                  <a:pt x="163" y="151"/>
                </a:lnTo>
                <a:lnTo>
                  <a:pt x="165" y="153"/>
                </a:lnTo>
                <a:lnTo>
                  <a:pt x="163" y="154"/>
                </a:lnTo>
                <a:lnTo>
                  <a:pt x="157" y="158"/>
                </a:lnTo>
                <a:lnTo>
                  <a:pt x="153" y="162"/>
                </a:lnTo>
                <a:lnTo>
                  <a:pt x="153" y="164"/>
                </a:lnTo>
                <a:lnTo>
                  <a:pt x="155" y="164"/>
                </a:lnTo>
                <a:lnTo>
                  <a:pt x="157" y="168"/>
                </a:lnTo>
                <a:lnTo>
                  <a:pt x="159" y="168"/>
                </a:lnTo>
                <a:lnTo>
                  <a:pt x="167" y="168"/>
                </a:lnTo>
                <a:lnTo>
                  <a:pt x="169" y="166"/>
                </a:lnTo>
                <a:lnTo>
                  <a:pt x="170" y="166"/>
                </a:lnTo>
                <a:lnTo>
                  <a:pt x="172" y="166"/>
                </a:lnTo>
                <a:lnTo>
                  <a:pt x="172" y="164"/>
                </a:lnTo>
                <a:lnTo>
                  <a:pt x="174" y="162"/>
                </a:lnTo>
                <a:lnTo>
                  <a:pt x="176" y="162"/>
                </a:lnTo>
                <a:lnTo>
                  <a:pt x="178" y="164"/>
                </a:lnTo>
                <a:lnTo>
                  <a:pt x="180" y="164"/>
                </a:lnTo>
                <a:lnTo>
                  <a:pt x="184" y="162"/>
                </a:lnTo>
                <a:lnTo>
                  <a:pt x="188" y="160"/>
                </a:lnTo>
                <a:lnTo>
                  <a:pt x="190" y="160"/>
                </a:lnTo>
                <a:lnTo>
                  <a:pt x="192" y="162"/>
                </a:lnTo>
                <a:lnTo>
                  <a:pt x="195" y="164"/>
                </a:lnTo>
                <a:lnTo>
                  <a:pt x="197" y="162"/>
                </a:lnTo>
                <a:lnTo>
                  <a:pt x="201" y="160"/>
                </a:lnTo>
                <a:lnTo>
                  <a:pt x="205" y="160"/>
                </a:lnTo>
                <a:lnTo>
                  <a:pt x="213" y="160"/>
                </a:lnTo>
                <a:lnTo>
                  <a:pt x="215" y="160"/>
                </a:lnTo>
                <a:lnTo>
                  <a:pt x="217" y="162"/>
                </a:lnTo>
                <a:lnTo>
                  <a:pt x="217" y="164"/>
                </a:lnTo>
                <a:lnTo>
                  <a:pt x="217" y="166"/>
                </a:lnTo>
                <a:lnTo>
                  <a:pt x="217" y="170"/>
                </a:lnTo>
                <a:lnTo>
                  <a:pt x="215" y="170"/>
                </a:lnTo>
                <a:lnTo>
                  <a:pt x="215" y="172"/>
                </a:lnTo>
                <a:lnTo>
                  <a:pt x="215" y="177"/>
                </a:lnTo>
                <a:lnTo>
                  <a:pt x="217" y="183"/>
                </a:lnTo>
                <a:lnTo>
                  <a:pt x="220" y="187"/>
                </a:lnTo>
                <a:lnTo>
                  <a:pt x="222" y="189"/>
                </a:lnTo>
                <a:lnTo>
                  <a:pt x="222" y="191"/>
                </a:lnTo>
                <a:lnTo>
                  <a:pt x="224" y="196"/>
                </a:lnTo>
                <a:lnTo>
                  <a:pt x="224" y="200"/>
                </a:lnTo>
                <a:lnTo>
                  <a:pt x="224" y="202"/>
                </a:lnTo>
                <a:lnTo>
                  <a:pt x="224" y="204"/>
                </a:lnTo>
                <a:lnTo>
                  <a:pt x="224" y="206"/>
                </a:lnTo>
                <a:lnTo>
                  <a:pt x="226" y="206"/>
                </a:lnTo>
                <a:lnTo>
                  <a:pt x="226" y="212"/>
                </a:lnTo>
                <a:lnTo>
                  <a:pt x="226" y="216"/>
                </a:lnTo>
                <a:lnTo>
                  <a:pt x="226" y="218"/>
                </a:lnTo>
                <a:lnTo>
                  <a:pt x="226" y="219"/>
                </a:lnTo>
                <a:lnTo>
                  <a:pt x="228" y="219"/>
                </a:lnTo>
                <a:lnTo>
                  <a:pt x="228" y="223"/>
                </a:lnTo>
                <a:lnTo>
                  <a:pt x="228" y="225"/>
                </a:lnTo>
                <a:lnTo>
                  <a:pt x="228" y="227"/>
                </a:lnTo>
                <a:lnTo>
                  <a:pt x="230" y="229"/>
                </a:lnTo>
                <a:lnTo>
                  <a:pt x="230" y="231"/>
                </a:lnTo>
                <a:lnTo>
                  <a:pt x="230" y="233"/>
                </a:lnTo>
                <a:lnTo>
                  <a:pt x="228" y="235"/>
                </a:lnTo>
                <a:lnTo>
                  <a:pt x="228" y="237"/>
                </a:lnTo>
                <a:lnTo>
                  <a:pt x="228" y="239"/>
                </a:lnTo>
                <a:lnTo>
                  <a:pt x="226" y="242"/>
                </a:lnTo>
                <a:lnTo>
                  <a:pt x="224" y="242"/>
                </a:lnTo>
                <a:lnTo>
                  <a:pt x="222" y="244"/>
                </a:lnTo>
                <a:lnTo>
                  <a:pt x="220" y="244"/>
                </a:lnTo>
                <a:lnTo>
                  <a:pt x="220" y="246"/>
                </a:lnTo>
                <a:lnTo>
                  <a:pt x="218" y="252"/>
                </a:lnTo>
                <a:lnTo>
                  <a:pt x="218" y="256"/>
                </a:lnTo>
                <a:lnTo>
                  <a:pt x="218" y="258"/>
                </a:lnTo>
                <a:lnTo>
                  <a:pt x="217" y="261"/>
                </a:lnTo>
                <a:lnTo>
                  <a:pt x="217" y="263"/>
                </a:lnTo>
                <a:lnTo>
                  <a:pt x="213" y="265"/>
                </a:lnTo>
                <a:lnTo>
                  <a:pt x="209" y="269"/>
                </a:lnTo>
                <a:lnTo>
                  <a:pt x="205" y="271"/>
                </a:lnTo>
                <a:lnTo>
                  <a:pt x="197" y="273"/>
                </a:lnTo>
                <a:lnTo>
                  <a:pt x="192" y="273"/>
                </a:lnTo>
                <a:lnTo>
                  <a:pt x="192" y="275"/>
                </a:lnTo>
                <a:lnTo>
                  <a:pt x="192" y="273"/>
                </a:lnTo>
                <a:lnTo>
                  <a:pt x="190" y="273"/>
                </a:lnTo>
                <a:lnTo>
                  <a:pt x="188" y="275"/>
                </a:lnTo>
                <a:lnTo>
                  <a:pt x="186" y="275"/>
                </a:lnTo>
                <a:lnTo>
                  <a:pt x="184" y="277"/>
                </a:lnTo>
                <a:lnTo>
                  <a:pt x="182" y="275"/>
                </a:lnTo>
                <a:lnTo>
                  <a:pt x="180" y="275"/>
                </a:lnTo>
                <a:lnTo>
                  <a:pt x="178" y="277"/>
                </a:lnTo>
                <a:lnTo>
                  <a:pt x="178" y="279"/>
                </a:lnTo>
                <a:lnTo>
                  <a:pt x="176" y="279"/>
                </a:lnTo>
                <a:lnTo>
                  <a:pt x="172" y="279"/>
                </a:lnTo>
                <a:lnTo>
                  <a:pt x="169" y="277"/>
                </a:lnTo>
                <a:lnTo>
                  <a:pt x="167" y="275"/>
                </a:lnTo>
                <a:lnTo>
                  <a:pt x="157" y="279"/>
                </a:lnTo>
                <a:lnTo>
                  <a:pt x="155" y="277"/>
                </a:lnTo>
                <a:lnTo>
                  <a:pt x="153" y="277"/>
                </a:lnTo>
                <a:lnTo>
                  <a:pt x="151" y="277"/>
                </a:lnTo>
                <a:lnTo>
                  <a:pt x="149" y="275"/>
                </a:lnTo>
                <a:lnTo>
                  <a:pt x="147" y="275"/>
                </a:lnTo>
                <a:lnTo>
                  <a:pt x="142" y="275"/>
                </a:lnTo>
                <a:lnTo>
                  <a:pt x="140" y="277"/>
                </a:lnTo>
                <a:lnTo>
                  <a:pt x="138" y="277"/>
                </a:lnTo>
                <a:lnTo>
                  <a:pt x="134" y="279"/>
                </a:lnTo>
                <a:lnTo>
                  <a:pt x="128" y="282"/>
                </a:lnTo>
                <a:lnTo>
                  <a:pt x="121" y="286"/>
                </a:lnTo>
                <a:lnTo>
                  <a:pt x="119" y="288"/>
                </a:lnTo>
                <a:lnTo>
                  <a:pt x="117" y="288"/>
                </a:lnTo>
                <a:lnTo>
                  <a:pt x="115" y="286"/>
                </a:lnTo>
                <a:lnTo>
                  <a:pt x="113" y="288"/>
                </a:lnTo>
                <a:lnTo>
                  <a:pt x="111" y="288"/>
                </a:lnTo>
                <a:lnTo>
                  <a:pt x="107" y="288"/>
                </a:lnTo>
                <a:lnTo>
                  <a:pt x="92" y="294"/>
                </a:lnTo>
                <a:lnTo>
                  <a:pt x="88" y="296"/>
                </a:lnTo>
                <a:lnTo>
                  <a:pt x="84" y="296"/>
                </a:lnTo>
                <a:lnTo>
                  <a:pt x="80" y="298"/>
                </a:lnTo>
                <a:lnTo>
                  <a:pt x="76" y="300"/>
                </a:lnTo>
                <a:lnTo>
                  <a:pt x="74" y="300"/>
                </a:lnTo>
                <a:lnTo>
                  <a:pt x="74" y="298"/>
                </a:lnTo>
                <a:lnTo>
                  <a:pt x="74" y="296"/>
                </a:lnTo>
                <a:lnTo>
                  <a:pt x="74" y="294"/>
                </a:lnTo>
                <a:lnTo>
                  <a:pt x="73" y="294"/>
                </a:lnTo>
                <a:lnTo>
                  <a:pt x="69" y="294"/>
                </a:lnTo>
                <a:lnTo>
                  <a:pt x="67" y="294"/>
                </a:lnTo>
                <a:lnTo>
                  <a:pt x="67" y="296"/>
                </a:lnTo>
                <a:lnTo>
                  <a:pt x="65" y="300"/>
                </a:lnTo>
                <a:lnTo>
                  <a:pt x="63" y="300"/>
                </a:lnTo>
                <a:lnTo>
                  <a:pt x="61" y="300"/>
                </a:lnTo>
                <a:lnTo>
                  <a:pt x="57" y="300"/>
                </a:lnTo>
                <a:lnTo>
                  <a:pt x="53" y="300"/>
                </a:lnTo>
                <a:lnTo>
                  <a:pt x="49" y="300"/>
                </a:lnTo>
                <a:lnTo>
                  <a:pt x="49" y="302"/>
                </a:lnTo>
                <a:lnTo>
                  <a:pt x="51" y="302"/>
                </a:lnTo>
                <a:lnTo>
                  <a:pt x="51" y="303"/>
                </a:lnTo>
                <a:lnTo>
                  <a:pt x="48" y="303"/>
                </a:lnTo>
                <a:lnTo>
                  <a:pt x="46" y="303"/>
                </a:lnTo>
                <a:lnTo>
                  <a:pt x="42" y="303"/>
                </a:lnTo>
                <a:lnTo>
                  <a:pt x="40" y="303"/>
                </a:lnTo>
                <a:lnTo>
                  <a:pt x="36" y="303"/>
                </a:lnTo>
                <a:lnTo>
                  <a:pt x="34" y="302"/>
                </a:lnTo>
                <a:lnTo>
                  <a:pt x="32" y="302"/>
                </a:lnTo>
                <a:lnTo>
                  <a:pt x="32" y="303"/>
                </a:lnTo>
                <a:lnTo>
                  <a:pt x="30" y="307"/>
                </a:lnTo>
                <a:lnTo>
                  <a:pt x="30" y="313"/>
                </a:lnTo>
                <a:lnTo>
                  <a:pt x="30" y="315"/>
                </a:lnTo>
                <a:lnTo>
                  <a:pt x="28" y="315"/>
                </a:lnTo>
                <a:lnTo>
                  <a:pt x="26" y="317"/>
                </a:lnTo>
                <a:lnTo>
                  <a:pt x="25" y="319"/>
                </a:lnTo>
                <a:lnTo>
                  <a:pt x="25" y="321"/>
                </a:lnTo>
                <a:lnTo>
                  <a:pt x="23" y="321"/>
                </a:lnTo>
                <a:lnTo>
                  <a:pt x="21" y="319"/>
                </a:lnTo>
                <a:lnTo>
                  <a:pt x="19" y="319"/>
                </a:lnTo>
                <a:lnTo>
                  <a:pt x="17" y="319"/>
                </a:lnTo>
                <a:lnTo>
                  <a:pt x="15" y="319"/>
                </a:lnTo>
                <a:lnTo>
                  <a:pt x="13" y="319"/>
                </a:lnTo>
                <a:lnTo>
                  <a:pt x="9" y="321"/>
                </a:lnTo>
                <a:lnTo>
                  <a:pt x="7" y="323"/>
                </a:lnTo>
                <a:lnTo>
                  <a:pt x="5" y="323"/>
                </a:lnTo>
                <a:lnTo>
                  <a:pt x="3" y="321"/>
                </a:lnTo>
                <a:lnTo>
                  <a:pt x="3" y="319"/>
                </a:lnTo>
                <a:lnTo>
                  <a:pt x="3" y="317"/>
                </a:lnTo>
                <a:lnTo>
                  <a:pt x="0" y="313"/>
                </a:lnTo>
                <a:lnTo>
                  <a:pt x="0" y="309"/>
                </a:lnTo>
                <a:lnTo>
                  <a:pt x="0" y="305"/>
                </a:lnTo>
                <a:lnTo>
                  <a:pt x="0" y="303"/>
                </a:lnTo>
                <a:lnTo>
                  <a:pt x="2" y="303"/>
                </a:lnTo>
                <a:lnTo>
                  <a:pt x="9" y="298"/>
                </a:lnTo>
                <a:lnTo>
                  <a:pt x="13" y="294"/>
                </a:lnTo>
                <a:lnTo>
                  <a:pt x="13" y="292"/>
                </a:lnTo>
                <a:lnTo>
                  <a:pt x="15" y="290"/>
                </a:lnTo>
                <a:lnTo>
                  <a:pt x="19" y="286"/>
                </a:lnTo>
                <a:lnTo>
                  <a:pt x="19" y="284"/>
                </a:lnTo>
                <a:lnTo>
                  <a:pt x="21" y="282"/>
                </a:lnTo>
                <a:lnTo>
                  <a:pt x="21" y="279"/>
                </a:lnTo>
                <a:lnTo>
                  <a:pt x="23" y="277"/>
                </a:lnTo>
                <a:lnTo>
                  <a:pt x="23" y="273"/>
                </a:lnTo>
                <a:lnTo>
                  <a:pt x="23" y="269"/>
                </a:lnTo>
                <a:lnTo>
                  <a:pt x="26" y="263"/>
                </a:lnTo>
                <a:lnTo>
                  <a:pt x="28" y="258"/>
                </a:lnTo>
                <a:lnTo>
                  <a:pt x="28" y="256"/>
                </a:lnTo>
                <a:lnTo>
                  <a:pt x="28" y="248"/>
                </a:lnTo>
                <a:lnTo>
                  <a:pt x="30" y="242"/>
                </a:lnTo>
                <a:lnTo>
                  <a:pt x="32" y="237"/>
                </a:lnTo>
                <a:lnTo>
                  <a:pt x="32" y="233"/>
                </a:lnTo>
                <a:lnTo>
                  <a:pt x="32" y="229"/>
                </a:lnTo>
                <a:lnTo>
                  <a:pt x="34" y="225"/>
                </a:lnTo>
                <a:lnTo>
                  <a:pt x="36" y="223"/>
                </a:lnTo>
                <a:lnTo>
                  <a:pt x="36" y="221"/>
                </a:lnTo>
                <a:lnTo>
                  <a:pt x="38" y="219"/>
                </a:lnTo>
                <a:lnTo>
                  <a:pt x="40" y="219"/>
                </a:lnTo>
                <a:lnTo>
                  <a:pt x="40" y="218"/>
                </a:lnTo>
                <a:lnTo>
                  <a:pt x="42" y="214"/>
                </a:lnTo>
                <a:lnTo>
                  <a:pt x="42" y="212"/>
                </a:lnTo>
                <a:lnTo>
                  <a:pt x="42" y="208"/>
                </a:lnTo>
                <a:lnTo>
                  <a:pt x="42" y="200"/>
                </a:lnTo>
                <a:lnTo>
                  <a:pt x="40" y="196"/>
                </a:lnTo>
                <a:lnTo>
                  <a:pt x="38" y="195"/>
                </a:lnTo>
                <a:lnTo>
                  <a:pt x="38" y="191"/>
                </a:lnTo>
                <a:lnTo>
                  <a:pt x="38" y="189"/>
                </a:lnTo>
                <a:lnTo>
                  <a:pt x="40" y="187"/>
                </a:lnTo>
                <a:lnTo>
                  <a:pt x="48" y="177"/>
                </a:lnTo>
                <a:lnTo>
                  <a:pt x="48" y="175"/>
                </a:lnTo>
                <a:lnTo>
                  <a:pt x="48" y="174"/>
                </a:lnTo>
                <a:lnTo>
                  <a:pt x="48" y="164"/>
                </a:lnTo>
                <a:lnTo>
                  <a:pt x="49" y="158"/>
                </a:lnTo>
                <a:lnTo>
                  <a:pt x="49" y="154"/>
                </a:lnTo>
                <a:lnTo>
                  <a:pt x="48" y="153"/>
                </a:lnTo>
                <a:lnTo>
                  <a:pt x="46" y="149"/>
                </a:lnTo>
                <a:lnTo>
                  <a:pt x="46" y="147"/>
                </a:lnTo>
                <a:lnTo>
                  <a:pt x="49" y="141"/>
                </a:lnTo>
                <a:lnTo>
                  <a:pt x="51" y="137"/>
                </a:lnTo>
                <a:lnTo>
                  <a:pt x="51" y="133"/>
                </a:lnTo>
                <a:lnTo>
                  <a:pt x="51" y="132"/>
                </a:lnTo>
                <a:lnTo>
                  <a:pt x="53" y="126"/>
                </a:lnTo>
                <a:lnTo>
                  <a:pt x="53" y="124"/>
                </a:lnTo>
                <a:lnTo>
                  <a:pt x="51" y="120"/>
                </a:lnTo>
                <a:lnTo>
                  <a:pt x="51" y="116"/>
                </a:lnTo>
                <a:lnTo>
                  <a:pt x="51" y="112"/>
                </a:lnTo>
                <a:lnTo>
                  <a:pt x="49" y="111"/>
                </a:lnTo>
                <a:lnTo>
                  <a:pt x="49" y="109"/>
                </a:lnTo>
                <a:lnTo>
                  <a:pt x="49" y="107"/>
                </a:lnTo>
                <a:lnTo>
                  <a:pt x="49" y="103"/>
                </a:lnTo>
                <a:lnTo>
                  <a:pt x="51" y="99"/>
                </a:lnTo>
                <a:lnTo>
                  <a:pt x="51" y="95"/>
                </a:lnTo>
                <a:lnTo>
                  <a:pt x="51" y="93"/>
                </a:lnTo>
                <a:lnTo>
                  <a:pt x="53" y="93"/>
                </a:lnTo>
                <a:lnTo>
                  <a:pt x="55" y="91"/>
                </a:lnTo>
                <a:lnTo>
                  <a:pt x="57" y="88"/>
                </a:lnTo>
                <a:lnTo>
                  <a:pt x="57" y="84"/>
                </a:lnTo>
              </a:path>
            </a:pathLst>
          </a:custGeom>
          <a:solidFill>
            <a:srgbClr val="FF7C8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97" name="Freeform 507"/>
          <p:cNvSpPr>
            <a:spLocks/>
          </p:cNvSpPr>
          <p:nvPr/>
        </p:nvSpPr>
        <p:spPr bwMode="auto">
          <a:xfrm>
            <a:off x="5900738" y="3438814"/>
            <a:ext cx="290512" cy="259773"/>
          </a:xfrm>
          <a:custGeom>
            <a:avLst/>
            <a:gdLst>
              <a:gd name="T0" fmla="*/ 2147483647 w 263"/>
              <a:gd name="T1" fmla="*/ 2147483647 h 180"/>
              <a:gd name="T2" fmla="*/ 2147483647 w 263"/>
              <a:gd name="T3" fmla="*/ 2147483647 h 180"/>
              <a:gd name="T4" fmla="*/ 2147483647 w 263"/>
              <a:gd name="T5" fmla="*/ 2147483647 h 180"/>
              <a:gd name="T6" fmla="*/ 2147483647 w 263"/>
              <a:gd name="T7" fmla="*/ 2147483647 h 180"/>
              <a:gd name="T8" fmla="*/ 2147483647 w 263"/>
              <a:gd name="T9" fmla="*/ 2147483647 h 180"/>
              <a:gd name="T10" fmla="*/ 2147483647 w 263"/>
              <a:gd name="T11" fmla="*/ 2147483647 h 180"/>
              <a:gd name="T12" fmla="*/ 2147483647 w 263"/>
              <a:gd name="T13" fmla="*/ 2147483647 h 180"/>
              <a:gd name="T14" fmla="*/ 2147483647 w 263"/>
              <a:gd name="T15" fmla="*/ 2147483647 h 180"/>
              <a:gd name="T16" fmla="*/ 2147483647 w 263"/>
              <a:gd name="T17" fmla="*/ 2147483647 h 180"/>
              <a:gd name="T18" fmla="*/ 2147483647 w 263"/>
              <a:gd name="T19" fmla="*/ 2147483647 h 180"/>
              <a:gd name="T20" fmla="*/ 2147483647 w 263"/>
              <a:gd name="T21" fmla="*/ 2147483647 h 180"/>
              <a:gd name="T22" fmla="*/ 2147483647 w 263"/>
              <a:gd name="T23" fmla="*/ 2147483647 h 180"/>
              <a:gd name="T24" fmla="*/ 2147483647 w 263"/>
              <a:gd name="T25" fmla="*/ 2147483647 h 180"/>
              <a:gd name="T26" fmla="*/ 2147483647 w 263"/>
              <a:gd name="T27" fmla="*/ 2147483647 h 180"/>
              <a:gd name="T28" fmla="*/ 2147483647 w 263"/>
              <a:gd name="T29" fmla="*/ 2147483647 h 180"/>
              <a:gd name="T30" fmla="*/ 2147483647 w 263"/>
              <a:gd name="T31" fmla="*/ 2147483647 h 180"/>
              <a:gd name="T32" fmla="*/ 2147483647 w 263"/>
              <a:gd name="T33" fmla="*/ 2147483647 h 180"/>
              <a:gd name="T34" fmla="*/ 2147483647 w 263"/>
              <a:gd name="T35" fmla="*/ 2147483647 h 180"/>
              <a:gd name="T36" fmla="*/ 2147483647 w 263"/>
              <a:gd name="T37" fmla="*/ 2147483647 h 180"/>
              <a:gd name="T38" fmla="*/ 2147483647 w 263"/>
              <a:gd name="T39" fmla="*/ 2147483647 h 180"/>
              <a:gd name="T40" fmla="*/ 2147483647 w 263"/>
              <a:gd name="T41" fmla="*/ 2147483647 h 180"/>
              <a:gd name="T42" fmla="*/ 2147483647 w 263"/>
              <a:gd name="T43" fmla="*/ 2147483647 h 180"/>
              <a:gd name="T44" fmla="*/ 2147483647 w 263"/>
              <a:gd name="T45" fmla="*/ 2147483647 h 180"/>
              <a:gd name="T46" fmla="*/ 2147483647 w 263"/>
              <a:gd name="T47" fmla="*/ 2147483647 h 180"/>
              <a:gd name="T48" fmla="*/ 2147483647 w 263"/>
              <a:gd name="T49" fmla="*/ 2147483647 h 180"/>
              <a:gd name="T50" fmla="*/ 2147483647 w 263"/>
              <a:gd name="T51" fmla="*/ 2147483647 h 180"/>
              <a:gd name="T52" fmla="*/ 2147483647 w 263"/>
              <a:gd name="T53" fmla="*/ 2147483647 h 180"/>
              <a:gd name="T54" fmla="*/ 2147483647 w 263"/>
              <a:gd name="T55" fmla="*/ 2147483647 h 180"/>
              <a:gd name="T56" fmla="*/ 2147483647 w 263"/>
              <a:gd name="T57" fmla="*/ 2147483647 h 180"/>
              <a:gd name="T58" fmla="*/ 2147483647 w 263"/>
              <a:gd name="T59" fmla="*/ 2147483647 h 180"/>
              <a:gd name="T60" fmla="*/ 2147483647 w 263"/>
              <a:gd name="T61" fmla="*/ 2147483647 h 180"/>
              <a:gd name="T62" fmla="*/ 2147483647 w 263"/>
              <a:gd name="T63" fmla="*/ 2147483647 h 180"/>
              <a:gd name="T64" fmla="*/ 2147483647 w 263"/>
              <a:gd name="T65" fmla="*/ 2147483647 h 180"/>
              <a:gd name="T66" fmla="*/ 2147483647 w 263"/>
              <a:gd name="T67" fmla="*/ 2147483647 h 180"/>
              <a:gd name="T68" fmla="*/ 2147483647 w 263"/>
              <a:gd name="T69" fmla="*/ 2147483647 h 180"/>
              <a:gd name="T70" fmla="*/ 2147483647 w 263"/>
              <a:gd name="T71" fmla="*/ 2147483647 h 180"/>
              <a:gd name="T72" fmla="*/ 2147483647 w 263"/>
              <a:gd name="T73" fmla="*/ 2147483647 h 180"/>
              <a:gd name="T74" fmla="*/ 2147483647 w 263"/>
              <a:gd name="T75" fmla="*/ 2147483647 h 180"/>
              <a:gd name="T76" fmla="*/ 2147483647 w 263"/>
              <a:gd name="T77" fmla="*/ 2147483647 h 180"/>
              <a:gd name="T78" fmla="*/ 2147483647 w 263"/>
              <a:gd name="T79" fmla="*/ 2147483647 h 180"/>
              <a:gd name="T80" fmla="*/ 2147483647 w 263"/>
              <a:gd name="T81" fmla="*/ 2147483647 h 180"/>
              <a:gd name="T82" fmla="*/ 2147483647 w 263"/>
              <a:gd name="T83" fmla="*/ 2147483647 h 180"/>
              <a:gd name="T84" fmla="*/ 2147483647 w 263"/>
              <a:gd name="T85" fmla="*/ 2147483647 h 180"/>
              <a:gd name="T86" fmla="*/ 2147483647 w 263"/>
              <a:gd name="T87" fmla="*/ 2147483647 h 180"/>
              <a:gd name="T88" fmla="*/ 2147483647 w 263"/>
              <a:gd name="T89" fmla="*/ 0 h 180"/>
              <a:gd name="T90" fmla="*/ 2147483647 w 263"/>
              <a:gd name="T91" fmla="*/ 2147483647 h 180"/>
              <a:gd name="T92" fmla="*/ 2147483647 w 263"/>
              <a:gd name="T93" fmla="*/ 2147483647 h 180"/>
              <a:gd name="T94" fmla="*/ 2147483647 w 263"/>
              <a:gd name="T95" fmla="*/ 2147483647 h 180"/>
              <a:gd name="T96" fmla="*/ 2147483647 w 263"/>
              <a:gd name="T97" fmla="*/ 2147483647 h 180"/>
              <a:gd name="T98" fmla="*/ 2147483647 w 263"/>
              <a:gd name="T99" fmla="*/ 2147483647 h 180"/>
              <a:gd name="T100" fmla="*/ 2147483647 w 263"/>
              <a:gd name="T101" fmla="*/ 2147483647 h 180"/>
              <a:gd name="T102" fmla="*/ 2147483647 w 263"/>
              <a:gd name="T103" fmla="*/ 2147483647 h 180"/>
              <a:gd name="T104" fmla="*/ 2147483647 w 263"/>
              <a:gd name="T105" fmla="*/ 2147483647 h 180"/>
              <a:gd name="T106" fmla="*/ 2147483647 w 263"/>
              <a:gd name="T107" fmla="*/ 2147483647 h 1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3"/>
              <a:gd name="T163" fmla="*/ 0 h 180"/>
              <a:gd name="T164" fmla="*/ 263 w 263"/>
              <a:gd name="T165" fmla="*/ 180 h 18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3" h="180">
                <a:moveTo>
                  <a:pt x="144" y="19"/>
                </a:moveTo>
                <a:lnTo>
                  <a:pt x="160" y="19"/>
                </a:lnTo>
                <a:lnTo>
                  <a:pt x="164" y="19"/>
                </a:lnTo>
                <a:lnTo>
                  <a:pt x="179" y="19"/>
                </a:lnTo>
                <a:lnTo>
                  <a:pt x="189" y="17"/>
                </a:lnTo>
                <a:lnTo>
                  <a:pt x="194" y="17"/>
                </a:lnTo>
                <a:lnTo>
                  <a:pt x="219" y="11"/>
                </a:lnTo>
                <a:lnTo>
                  <a:pt x="221" y="11"/>
                </a:lnTo>
                <a:lnTo>
                  <a:pt x="244" y="8"/>
                </a:lnTo>
                <a:lnTo>
                  <a:pt x="246" y="6"/>
                </a:lnTo>
                <a:lnTo>
                  <a:pt x="248" y="6"/>
                </a:lnTo>
                <a:lnTo>
                  <a:pt x="254" y="6"/>
                </a:lnTo>
                <a:lnTo>
                  <a:pt x="260" y="6"/>
                </a:lnTo>
                <a:lnTo>
                  <a:pt x="263" y="8"/>
                </a:lnTo>
                <a:lnTo>
                  <a:pt x="260" y="11"/>
                </a:lnTo>
                <a:lnTo>
                  <a:pt x="260" y="13"/>
                </a:lnTo>
                <a:lnTo>
                  <a:pt x="262" y="29"/>
                </a:lnTo>
                <a:lnTo>
                  <a:pt x="262" y="32"/>
                </a:lnTo>
                <a:lnTo>
                  <a:pt x="260" y="36"/>
                </a:lnTo>
                <a:lnTo>
                  <a:pt x="258" y="42"/>
                </a:lnTo>
                <a:lnTo>
                  <a:pt x="256" y="48"/>
                </a:lnTo>
                <a:lnTo>
                  <a:pt x="252" y="52"/>
                </a:lnTo>
                <a:lnTo>
                  <a:pt x="250" y="55"/>
                </a:lnTo>
                <a:lnTo>
                  <a:pt x="252" y="59"/>
                </a:lnTo>
                <a:lnTo>
                  <a:pt x="254" y="63"/>
                </a:lnTo>
                <a:lnTo>
                  <a:pt x="254" y="67"/>
                </a:lnTo>
                <a:lnTo>
                  <a:pt x="254" y="73"/>
                </a:lnTo>
                <a:lnTo>
                  <a:pt x="252" y="76"/>
                </a:lnTo>
                <a:lnTo>
                  <a:pt x="242" y="86"/>
                </a:lnTo>
                <a:lnTo>
                  <a:pt x="238" y="92"/>
                </a:lnTo>
                <a:lnTo>
                  <a:pt x="237" y="92"/>
                </a:lnTo>
                <a:lnTo>
                  <a:pt x="237" y="99"/>
                </a:lnTo>
                <a:lnTo>
                  <a:pt x="235" y="105"/>
                </a:lnTo>
                <a:lnTo>
                  <a:pt x="231" y="109"/>
                </a:lnTo>
                <a:lnTo>
                  <a:pt x="227" y="115"/>
                </a:lnTo>
                <a:lnTo>
                  <a:pt x="217" y="126"/>
                </a:lnTo>
                <a:lnTo>
                  <a:pt x="217" y="128"/>
                </a:lnTo>
                <a:lnTo>
                  <a:pt x="215" y="134"/>
                </a:lnTo>
                <a:lnTo>
                  <a:pt x="215" y="138"/>
                </a:lnTo>
                <a:lnTo>
                  <a:pt x="212" y="141"/>
                </a:lnTo>
                <a:lnTo>
                  <a:pt x="208" y="149"/>
                </a:lnTo>
                <a:lnTo>
                  <a:pt x="208" y="153"/>
                </a:lnTo>
                <a:lnTo>
                  <a:pt x="208" y="159"/>
                </a:lnTo>
                <a:lnTo>
                  <a:pt x="206" y="162"/>
                </a:lnTo>
                <a:lnTo>
                  <a:pt x="206" y="164"/>
                </a:lnTo>
                <a:lnTo>
                  <a:pt x="204" y="172"/>
                </a:lnTo>
                <a:lnTo>
                  <a:pt x="202" y="174"/>
                </a:lnTo>
                <a:lnTo>
                  <a:pt x="202" y="176"/>
                </a:lnTo>
                <a:lnTo>
                  <a:pt x="202" y="178"/>
                </a:lnTo>
                <a:lnTo>
                  <a:pt x="200" y="180"/>
                </a:lnTo>
                <a:lnTo>
                  <a:pt x="196" y="180"/>
                </a:lnTo>
                <a:lnTo>
                  <a:pt x="190" y="178"/>
                </a:lnTo>
                <a:lnTo>
                  <a:pt x="177" y="178"/>
                </a:lnTo>
                <a:lnTo>
                  <a:pt x="171" y="176"/>
                </a:lnTo>
                <a:lnTo>
                  <a:pt x="164" y="174"/>
                </a:lnTo>
                <a:lnTo>
                  <a:pt x="162" y="174"/>
                </a:lnTo>
                <a:lnTo>
                  <a:pt x="158" y="170"/>
                </a:lnTo>
                <a:lnTo>
                  <a:pt x="150" y="164"/>
                </a:lnTo>
                <a:lnTo>
                  <a:pt x="146" y="159"/>
                </a:lnTo>
                <a:lnTo>
                  <a:pt x="141" y="157"/>
                </a:lnTo>
                <a:lnTo>
                  <a:pt x="125" y="159"/>
                </a:lnTo>
                <a:lnTo>
                  <a:pt x="118" y="159"/>
                </a:lnTo>
                <a:lnTo>
                  <a:pt x="108" y="160"/>
                </a:lnTo>
                <a:lnTo>
                  <a:pt x="102" y="160"/>
                </a:lnTo>
                <a:lnTo>
                  <a:pt x="98" y="160"/>
                </a:lnTo>
                <a:lnTo>
                  <a:pt x="81" y="157"/>
                </a:lnTo>
                <a:lnTo>
                  <a:pt x="75" y="155"/>
                </a:lnTo>
                <a:lnTo>
                  <a:pt x="73" y="151"/>
                </a:lnTo>
                <a:lnTo>
                  <a:pt x="60" y="132"/>
                </a:lnTo>
                <a:lnTo>
                  <a:pt x="54" y="126"/>
                </a:lnTo>
                <a:lnTo>
                  <a:pt x="48" y="120"/>
                </a:lnTo>
                <a:lnTo>
                  <a:pt x="39" y="109"/>
                </a:lnTo>
                <a:lnTo>
                  <a:pt x="31" y="94"/>
                </a:lnTo>
                <a:lnTo>
                  <a:pt x="29" y="90"/>
                </a:lnTo>
                <a:lnTo>
                  <a:pt x="29" y="86"/>
                </a:lnTo>
                <a:lnTo>
                  <a:pt x="31" y="76"/>
                </a:lnTo>
                <a:lnTo>
                  <a:pt x="29" y="69"/>
                </a:lnTo>
                <a:lnTo>
                  <a:pt x="27" y="65"/>
                </a:lnTo>
                <a:lnTo>
                  <a:pt x="22" y="52"/>
                </a:lnTo>
                <a:lnTo>
                  <a:pt x="18" y="46"/>
                </a:lnTo>
                <a:lnTo>
                  <a:pt x="10" y="27"/>
                </a:lnTo>
                <a:lnTo>
                  <a:pt x="6" y="21"/>
                </a:lnTo>
                <a:lnTo>
                  <a:pt x="4" y="17"/>
                </a:lnTo>
                <a:lnTo>
                  <a:pt x="2" y="8"/>
                </a:lnTo>
                <a:lnTo>
                  <a:pt x="0" y="6"/>
                </a:lnTo>
                <a:lnTo>
                  <a:pt x="2" y="0"/>
                </a:lnTo>
                <a:lnTo>
                  <a:pt x="12" y="8"/>
                </a:lnTo>
                <a:lnTo>
                  <a:pt x="16" y="10"/>
                </a:lnTo>
                <a:lnTo>
                  <a:pt x="22" y="13"/>
                </a:lnTo>
                <a:lnTo>
                  <a:pt x="31" y="15"/>
                </a:lnTo>
                <a:lnTo>
                  <a:pt x="37" y="19"/>
                </a:lnTo>
                <a:lnTo>
                  <a:pt x="48" y="23"/>
                </a:lnTo>
                <a:lnTo>
                  <a:pt x="52" y="23"/>
                </a:lnTo>
                <a:lnTo>
                  <a:pt x="56" y="23"/>
                </a:lnTo>
                <a:lnTo>
                  <a:pt x="64" y="27"/>
                </a:lnTo>
                <a:lnTo>
                  <a:pt x="68" y="29"/>
                </a:lnTo>
                <a:lnTo>
                  <a:pt x="71" y="29"/>
                </a:lnTo>
                <a:lnTo>
                  <a:pt x="77" y="27"/>
                </a:lnTo>
                <a:lnTo>
                  <a:pt x="85" y="25"/>
                </a:lnTo>
                <a:lnTo>
                  <a:pt x="93" y="23"/>
                </a:lnTo>
                <a:lnTo>
                  <a:pt x="98" y="23"/>
                </a:lnTo>
                <a:lnTo>
                  <a:pt x="106" y="23"/>
                </a:lnTo>
                <a:lnTo>
                  <a:pt x="125" y="21"/>
                </a:lnTo>
                <a:lnTo>
                  <a:pt x="144" y="19"/>
                </a:lnTo>
              </a:path>
            </a:pathLst>
          </a:cu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98" name="Freeform 508"/>
          <p:cNvSpPr>
            <a:spLocks/>
          </p:cNvSpPr>
          <p:nvPr/>
        </p:nvSpPr>
        <p:spPr bwMode="auto">
          <a:xfrm>
            <a:off x="5295900" y="5117740"/>
            <a:ext cx="234950" cy="342034"/>
          </a:xfrm>
          <a:custGeom>
            <a:avLst/>
            <a:gdLst>
              <a:gd name="T0" fmla="*/ 2147483647 w 214"/>
              <a:gd name="T1" fmla="*/ 2147483647 h 237"/>
              <a:gd name="T2" fmla="*/ 2147483647 w 214"/>
              <a:gd name="T3" fmla="*/ 2147483647 h 237"/>
              <a:gd name="T4" fmla="*/ 2147483647 w 214"/>
              <a:gd name="T5" fmla="*/ 2147483647 h 237"/>
              <a:gd name="T6" fmla="*/ 2147483647 w 214"/>
              <a:gd name="T7" fmla="*/ 2147483647 h 237"/>
              <a:gd name="T8" fmla="*/ 2147483647 w 214"/>
              <a:gd name="T9" fmla="*/ 2147483647 h 237"/>
              <a:gd name="T10" fmla="*/ 2147483647 w 214"/>
              <a:gd name="T11" fmla="*/ 2147483647 h 237"/>
              <a:gd name="T12" fmla="*/ 2147483647 w 214"/>
              <a:gd name="T13" fmla="*/ 2147483647 h 237"/>
              <a:gd name="T14" fmla="*/ 2147483647 w 214"/>
              <a:gd name="T15" fmla="*/ 2147483647 h 237"/>
              <a:gd name="T16" fmla="*/ 2147483647 w 214"/>
              <a:gd name="T17" fmla="*/ 2147483647 h 237"/>
              <a:gd name="T18" fmla="*/ 2147483647 w 214"/>
              <a:gd name="T19" fmla="*/ 2147483647 h 237"/>
              <a:gd name="T20" fmla="*/ 2147483647 w 214"/>
              <a:gd name="T21" fmla="*/ 2147483647 h 237"/>
              <a:gd name="T22" fmla="*/ 2147483647 w 214"/>
              <a:gd name="T23" fmla="*/ 2147483647 h 237"/>
              <a:gd name="T24" fmla="*/ 2147483647 w 214"/>
              <a:gd name="T25" fmla="*/ 2147483647 h 237"/>
              <a:gd name="T26" fmla="*/ 2147483647 w 214"/>
              <a:gd name="T27" fmla="*/ 2147483647 h 237"/>
              <a:gd name="T28" fmla="*/ 2147483647 w 214"/>
              <a:gd name="T29" fmla="*/ 2147483647 h 237"/>
              <a:gd name="T30" fmla="*/ 2147483647 w 214"/>
              <a:gd name="T31" fmla="*/ 2147483647 h 237"/>
              <a:gd name="T32" fmla="*/ 2147483647 w 214"/>
              <a:gd name="T33" fmla="*/ 2147483647 h 237"/>
              <a:gd name="T34" fmla="*/ 2147483647 w 214"/>
              <a:gd name="T35" fmla="*/ 2147483647 h 237"/>
              <a:gd name="T36" fmla="*/ 2147483647 w 214"/>
              <a:gd name="T37" fmla="*/ 2147483647 h 237"/>
              <a:gd name="T38" fmla="*/ 2147483647 w 214"/>
              <a:gd name="T39" fmla="*/ 2147483647 h 237"/>
              <a:gd name="T40" fmla="*/ 2147483647 w 214"/>
              <a:gd name="T41" fmla="*/ 2147483647 h 237"/>
              <a:gd name="T42" fmla="*/ 2147483647 w 214"/>
              <a:gd name="T43" fmla="*/ 2147483647 h 237"/>
              <a:gd name="T44" fmla="*/ 2147483647 w 214"/>
              <a:gd name="T45" fmla="*/ 2147483647 h 237"/>
              <a:gd name="T46" fmla="*/ 2147483647 w 214"/>
              <a:gd name="T47" fmla="*/ 2147483647 h 237"/>
              <a:gd name="T48" fmla="*/ 2147483647 w 214"/>
              <a:gd name="T49" fmla="*/ 2147483647 h 237"/>
              <a:gd name="T50" fmla="*/ 2147483647 w 214"/>
              <a:gd name="T51" fmla="*/ 2147483647 h 237"/>
              <a:gd name="T52" fmla="*/ 2147483647 w 214"/>
              <a:gd name="T53" fmla="*/ 2147483647 h 237"/>
              <a:gd name="T54" fmla="*/ 2147483647 w 214"/>
              <a:gd name="T55" fmla="*/ 2147483647 h 237"/>
              <a:gd name="T56" fmla="*/ 2147483647 w 214"/>
              <a:gd name="T57" fmla="*/ 2147483647 h 237"/>
              <a:gd name="T58" fmla="*/ 2147483647 w 214"/>
              <a:gd name="T59" fmla="*/ 2147483647 h 237"/>
              <a:gd name="T60" fmla="*/ 2147483647 w 214"/>
              <a:gd name="T61" fmla="*/ 2147483647 h 237"/>
              <a:gd name="T62" fmla="*/ 2147483647 w 214"/>
              <a:gd name="T63" fmla="*/ 2147483647 h 237"/>
              <a:gd name="T64" fmla="*/ 2147483647 w 214"/>
              <a:gd name="T65" fmla="*/ 2147483647 h 237"/>
              <a:gd name="T66" fmla="*/ 2147483647 w 214"/>
              <a:gd name="T67" fmla="*/ 2147483647 h 237"/>
              <a:gd name="T68" fmla="*/ 2147483647 w 214"/>
              <a:gd name="T69" fmla="*/ 2147483647 h 237"/>
              <a:gd name="T70" fmla="*/ 2147483647 w 214"/>
              <a:gd name="T71" fmla="*/ 2147483647 h 237"/>
              <a:gd name="T72" fmla="*/ 2147483647 w 214"/>
              <a:gd name="T73" fmla="*/ 2147483647 h 237"/>
              <a:gd name="T74" fmla="*/ 2147483647 w 214"/>
              <a:gd name="T75" fmla="*/ 2147483647 h 237"/>
              <a:gd name="T76" fmla="*/ 2147483647 w 214"/>
              <a:gd name="T77" fmla="*/ 2147483647 h 237"/>
              <a:gd name="T78" fmla="*/ 2147483647 w 214"/>
              <a:gd name="T79" fmla="*/ 2147483647 h 237"/>
              <a:gd name="T80" fmla="*/ 2147483647 w 214"/>
              <a:gd name="T81" fmla="*/ 2147483647 h 237"/>
              <a:gd name="T82" fmla="*/ 2147483647 w 214"/>
              <a:gd name="T83" fmla="*/ 2147483647 h 237"/>
              <a:gd name="T84" fmla="*/ 2147483647 w 214"/>
              <a:gd name="T85" fmla="*/ 2147483647 h 237"/>
              <a:gd name="T86" fmla="*/ 2147483647 w 214"/>
              <a:gd name="T87" fmla="*/ 2147483647 h 237"/>
              <a:gd name="T88" fmla="*/ 2147483647 w 214"/>
              <a:gd name="T89" fmla="*/ 2147483647 h 237"/>
              <a:gd name="T90" fmla="*/ 2147483647 w 214"/>
              <a:gd name="T91" fmla="*/ 2147483647 h 237"/>
              <a:gd name="T92" fmla="*/ 2147483647 w 214"/>
              <a:gd name="T93" fmla="*/ 2147483647 h 237"/>
              <a:gd name="T94" fmla="*/ 2147483647 w 214"/>
              <a:gd name="T95" fmla="*/ 2147483647 h 237"/>
              <a:gd name="T96" fmla="*/ 2147483647 w 214"/>
              <a:gd name="T97" fmla="*/ 2147483647 h 237"/>
              <a:gd name="T98" fmla="*/ 2147483647 w 214"/>
              <a:gd name="T99" fmla="*/ 2147483647 h 237"/>
              <a:gd name="T100" fmla="*/ 2147483647 w 214"/>
              <a:gd name="T101" fmla="*/ 2147483647 h 237"/>
              <a:gd name="T102" fmla="*/ 2147483647 w 214"/>
              <a:gd name="T103" fmla="*/ 2147483647 h 237"/>
              <a:gd name="T104" fmla="*/ 0 w 214"/>
              <a:gd name="T105" fmla="*/ 2147483647 h 237"/>
              <a:gd name="T106" fmla="*/ 2147483647 w 214"/>
              <a:gd name="T107" fmla="*/ 2147483647 h 237"/>
              <a:gd name="T108" fmla="*/ 2147483647 w 214"/>
              <a:gd name="T109" fmla="*/ 2147483647 h 237"/>
              <a:gd name="T110" fmla="*/ 2147483647 w 214"/>
              <a:gd name="T111" fmla="*/ 2147483647 h 237"/>
              <a:gd name="T112" fmla="*/ 2147483647 w 214"/>
              <a:gd name="T113" fmla="*/ 2147483647 h 23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14"/>
              <a:gd name="T172" fmla="*/ 0 h 237"/>
              <a:gd name="T173" fmla="*/ 214 w 214"/>
              <a:gd name="T174" fmla="*/ 237 h 23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14" h="237">
                <a:moveTo>
                  <a:pt x="72" y="17"/>
                </a:moveTo>
                <a:lnTo>
                  <a:pt x="75" y="17"/>
                </a:lnTo>
                <a:lnTo>
                  <a:pt x="75" y="15"/>
                </a:lnTo>
                <a:lnTo>
                  <a:pt x="81" y="13"/>
                </a:lnTo>
                <a:lnTo>
                  <a:pt x="93" y="9"/>
                </a:lnTo>
                <a:lnTo>
                  <a:pt x="96" y="9"/>
                </a:lnTo>
                <a:lnTo>
                  <a:pt x="100" y="9"/>
                </a:lnTo>
                <a:lnTo>
                  <a:pt x="102" y="9"/>
                </a:lnTo>
                <a:lnTo>
                  <a:pt x="104" y="9"/>
                </a:lnTo>
                <a:lnTo>
                  <a:pt x="108" y="7"/>
                </a:lnTo>
                <a:lnTo>
                  <a:pt x="110" y="5"/>
                </a:lnTo>
                <a:lnTo>
                  <a:pt x="112" y="5"/>
                </a:lnTo>
                <a:lnTo>
                  <a:pt x="114" y="5"/>
                </a:lnTo>
                <a:lnTo>
                  <a:pt x="123" y="4"/>
                </a:lnTo>
                <a:lnTo>
                  <a:pt x="135" y="2"/>
                </a:lnTo>
                <a:lnTo>
                  <a:pt x="139" y="0"/>
                </a:lnTo>
                <a:lnTo>
                  <a:pt x="141" y="0"/>
                </a:lnTo>
                <a:lnTo>
                  <a:pt x="143" y="2"/>
                </a:lnTo>
                <a:lnTo>
                  <a:pt x="141" y="5"/>
                </a:lnTo>
                <a:lnTo>
                  <a:pt x="141" y="7"/>
                </a:lnTo>
                <a:lnTo>
                  <a:pt x="143" y="9"/>
                </a:lnTo>
                <a:lnTo>
                  <a:pt x="144" y="11"/>
                </a:lnTo>
                <a:lnTo>
                  <a:pt x="148" y="13"/>
                </a:lnTo>
                <a:lnTo>
                  <a:pt x="154" y="17"/>
                </a:lnTo>
                <a:lnTo>
                  <a:pt x="156" y="21"/>
                </a:lnTo>
                <a:lnTo>
                  <a:pt x="160" y="23"/>
                </a:lnTo>
                <a:lnTo>
                  <a:pt x="162" y="23"/>
                </a:lnTo>
                <a:lnTo>
                  <a:pt x="166" y="25"/>
                </a:lnTo>
                <a:lnTo>
                  <a:pt x="171" y="28"/>
                </a:lnTo>
                <a:lnTo>
                  <a:pt x="173" y="30"/>
                </a:lnTo>
                <a:lnTo>
                  <a:pt x="175" y="28"/>
                </a:lnTo>
                <a:lnTo>
                  <a:pt x="177" y="28"/>
                </a:lnTo>
                <a:lnTo>
                  <a:pt x="179" y="26"/>
                </a:lnTo>
                <a:lnTo>
                  <a:pt x="183" y="23"/>
                </a:lnTo>
                <a:lnTo>
                  <a:pt x="183" y="25"/>
                </a:lnTo>
                <a:lnTo>
                  <a:pt x="185" y="28"/>
                </a:lnTo>
                <a:lnTo>
                  <a:pt x="185" y="36"/>
                </a:lnTo>
                <a:lnTo>
                  <a:pt x="185" y="42"/>
                </a:lnTo>
                <a:lnTo>
                  <a:pt x="187" y="51"/>
                </a:lnTo>
                <a:lnTo>
                  <a:pt x="189" y="51"/>
                </a:lnTo>
                <a:lnTo>
                  <a:pt x="189" y="55"/>
                </a:lnTo>
                <a:lnTo>
                  <a:pt x="191" y="61"/>
                </a:lnTo>
                <a:lnTo>
                  <a:pt x="191" y="63"/>
                </a:lnTo>
                <a:lnTo>
                  <a:pt x="191" y="67"/>
                </a:lnTo>
                <a:lnTo>
                  <a:pt x="191" y="68"/>
                </a:lnTo>
                <a:lnTo>
                  <a:pt x="192" y="78"/>
                </a:lnTo>
                <a:lnTo>
                  <a:pt x="192" y="80"/>
                </a:lnTo>
                <a:lnTo>
                  <a:pt x="194" y="82"/>
                </a:lnTo>
                <a:lnTo>
                  <a:pt x="200" y="90"/>
                </a:lnTo>
                <a:lnTo>
                  <a:pt x="202" y="91"/>
                </a:lnTo>
                <a:lnTo>
                  <a:pt x="202" y="95"/>
                </a:lnTo>
                <a:lnTo>
                  <a:pt x="202" y="99"/>
                </a:lnTo>
                <a:lnTo>
                  <a:pt x="202" y="105"/>
                </a:lnTo>
                <a:lnTo>
                  <a:pt x="200" y="107"/>
                </a:lnTo>
                <a:lnTo>
                  <a:pt x="198" y="112"/>
                </a:lnTo>
                <a:lnTo>
                  <a:pt x="198" y="118"/>
                </a:lnTo>
                <a:lnTo>
                  <a:pt x="196" y="122"/>
                </a:lnTo>
                <a:lnTo>
                  <a:pt x="196" y="128"/>
                </a:lnTo>
                <a:lnTo>
                  <a:pt x="196" y="130"/>
                </a:lnTo>
                <a:lnTo>
                  <a:pt x="198" y="133"/>
                </a:lnTo>
                <a:lnTo>
                  <a:pt x="200" y="137"/>
                </a:lnTo>
                <a:lnTo>
                  <a:pt x="204" y="141"/>
                </a:lnTo>
                <a:lnTo>
                  <a:pt x="206" y="143"/>
                </a:lnTo>
                <a:lnTo>
                  <a:pt x="208" y="145"/>
                </a:lnTo>
                <a:lnTo>
                  <a:pt x="210" y="149"/>
                </a:lnTo>
                <a:lnTo>
                  <a:pt x="210" y="154"/>
                </a:lnTo>
                <a:lnTo>
                  <a:pt x="210" y="156"/>
                </a:lnTo>
                <a:lnTo>
                  <a:pt x="210" y="160"/>
                </a:lnTo>
                <a:lnTo>
                  <a:pt x="210" y="166"/>
                </a:lnTo>
                <a:lnTo>
                  <a:pt x="210" y="170"/>
                </a:lnTo>
                <a:lnTo>
                  <a:pt x="212" y="175"/>
                </a:lnTo>
                <a:lnTo>
                  <a:pt x="212" y="179"/>
                </a:lnTo>
                <a:lnTo>
                  <a:pt x="210" y="183"/>
                </a:lnTo>
                <a:lnTo>
                  <a:pt x="208" y="187"/>
                </a:lnTo>
                <a:lnTo>
                  <a:pt x="206" y="193"/>
                </a:lnTo>
                <a:lnTo>
                  <a:pt x="204" y="197"/>
                </a:lnTo>
                <a:lnTo>
                  <a:pt x="204" y="200"/>
                </a:lnTo>
                <a:lnTo>
                  <a:pt x="204" y="202"/>
                </a:lnTo>
                <a:lnTo>
                  <a:pt x="206" y="204"/>
                </a:lnTo>
                <a:lnTo>
                  <a:pt x="206" y="206"/>
                </a:lnTo>
                <a:lnTo>
                  <a:pt x="210" y="212"/>
                </a:lnTo>
                <a:lnTo>
                  <a:pt x="212" y="212"/>
                </a:lnTo>
                <a:lnTo>
                  <a:pt x="212" y="214"/>
                </a:lnTo>
                <a:lnTo>
                  <a:pt x="212" y="216"/>
                </a:lnTo>
                <a:lnTo>
                  <a:pt x="208" y="221"/>
                </a:lnTo>
                <a:lnTo>
                  <a:pt x="208" y="223"/>
                </a:lnTo>
                <a:lnTo>
                  <a:pt x="206" y="229"/>
                </a:lnTo>
                <a:lnTo>
                  <a:pt x="208" y="231"/>
                </a:lnTo>
                <a:lnTo>
                  <a:pt x="208" y="233"/>
                </a:lnTo>
                <a:lnTo>
                  <a:pt x="210" y="235"/>
                </a:lnTo>
                <a:lnTo>
                  <a:pt x="212" y="237"/>
                </a:lnTo>
                <a:lnTo>
                  <a:pt x="214" y="237"/>
                </a:lnTo>
                <a:lnTo>
                  <a:pt x="212" y="237"/>
                </a:lnTo>
                <a:lnTo>
                  <a:pt x="210" y="237"/>
                </a:lnTo>
                <a:lnTo>
                  <a:pt x="206" y="237"/>
                </a:lnTo>
                <a:lnTo>
                  <a:pt x="200" y="235"/>
                </a:lnTo>
                <a:lnTo>
                  <a:pt x="194" y="231"/>
                </a:lnTo>
                <a:lnTo>
                  <a:pt x="192" y="229"/>
                </a:lnTo>
                <a:lnTo>
                  <a:pt x="191" y="229"/>
                </a:lnTo>
                <a:lnTo>
                  <a:pt x="185" y="231"/>
                </a:lnTo>
                <a:lnTo>
                  <a:pt x="181" y="229"/>
                </a:lnTo>
                <a:lnTo>
                  <a:pt x="181" y="227"/>
                </a:lnTo>
                <a:lnTo>
                  <a:pt x="173" y="225"/>
                </a:lnTo>
                <a:lnTo>
                  <a:pt x="169" y="223"/>
                </a:lnTo>
                <a:lnTo>
                  <a:pt x="168" y="223"/>
                </a:lnTo>
                <a:lnTo>
                  <a:pt x="166" y="223"/>
                </a:lnTo>
                <a:lnTo>
                  <a:pt x="158" y="225"/>
                </a:lnTo>
                <a:lnTo>
                  <a:pt x="154" y="227"/>
                </a:lnTo>
                <a:lnTo>
                  <a:pt x="150" y="229"/>
                </a:lnTo>
                <a:lnTo>
                  <a:pt x="146" y="229"/>
                </a:lnTo>
                <a:lnTo>
                  <a:pt x="139" y="229"/>
                </a:lnTo>
                <a:lnTo>
                  <a:pt x="135" y="227"/>
                </a:lnTo>
                <a:lnTo>
                  <a:pt x="133" y="227"/>
                </a:lnTo>
                <a:lnTo>
                  <a:pt x="131" y="225"/>
                </a:lnTo>
                <a:lnTo>
                  <a:pt x="129" y="225"/>
                </a:lnTo>
                <a:lnTo>
                  <a:pt x="127" y="225"/>
                </a:lnTo>
                <a:lnTo>
                  <a:pt x="125" y="225"/>
                </a:lnTo>
                <a:lnTo>
                  <a:pt x="114" y="219"/>
                </a:lnTo>
                <a:lnTo>
                  <a:pt x="110" y="218"/>
                </a:lnTo>
                <a:lnTo>
                  <a:pt x="108" y="216"/>
                </a:lnTo>
                <a:lnTo>
                  <a:pt x="106" y="216"/>
                </a:lnTo>
                <a:lnTo>
                  <a:pt x="104" y="214"/>
                </a:lnTo>
                <a:lnTo>
                  <a:pt x="100" y="212"/>
                </a:lnTo>
                <a:lnTo>
                  <a:pt x="98" y="212"/>
                </a:lnTo>
                <a:lnTo>
                  <a:pt x="96" y="210"/>
                </a:lnTo>
                <a:lnTo>
                  <a:pt x="95" y="210"/>
                </a:lnTo>
                <a:lnTo>
                  <a:pt x="93" y="212"/>
                </a:lnTo>
                <a:lnTo>
                  <a:pt x="91" y="210"/>
                </a:lnTo>
                <a:lnTo>
                  <a:pt x="91" y="208"/>
                </a:lnTo>
                <a:lnTo>
                  <a:pt x="87" y="206"/>
                </a:lnTo>
                <a:lnTo>
                  <a:pt x="85" y="204"/>
                </a:lnTo>
                <a:lnTo>
                  <a:pt x="79" y="204"/>
                </a:lnTo>
                <a:lnTo>
                  <a:pt x="77" y="204"/>
                </a:lnTo>
                <a:lnTo>
                  <a:pt x="75" y="204"/>
                </a:lnTo>
                <a:lnTo>
                  <a:pt x="73" y="204"/>
                </a:lnTo>
                <a:lnTo>
                  <a:pt x="70" y="204"/>
                </a:lnTo>
                <a:lnTo>
                  <a:pt x="68" y="204"/>
                </a:lnTo>
                <a:lnTo>
                  <a:pt x="64" y="202"/>
                </a:lnTo>
                <a:lnTo>
                  <a:pt x="62" y="204"/>
                </a:lnTo>
                <a:lnTo>
                  <a:pt x="60" y="204"/>
                </a:lnTo>
                <a:lnTo>
                  <a:pt x="60" y="206"/>
                </a:lnTo>
                <a:lnTo>
                  <a:pt x="58" y="208"/>
                </a:lnTo>
                <a:lnTo>
                  <a:pt x="56" y="208"/>
                </a:lnTo>
                <a:lnTo>
                  <a:pt x="56" y="206"/>
                </a:lnTo>
                <a:lnTo>
                  <a:pt x="54" y="206"/>
                </a:lnTo>
                <a:lnTo>
                  <a:pt x="52" y="206"/>
                </a:lnTo>
                <a:lnTo>
                  <a:pt x="52" y="208"/>
                </a:lnTo>
                <a:lnTo>
                  <a:pt x="50" y="206"/>
                </a:lnTo>
                <a:lnTo>
                  <a:pt x="48" y="206"/>
                </a:lnTo>
                <a:lnTo>
                  <a:pt x="47" y="204"/>
                </a:lnTo>
                <a:lnTo>
                  <a:pt x="47" y="202"/>
                </a:lnTo>
                <a:lnTo>
                  <a:pt x="47" y="200"/>
                </a:lnTo>
                <a:lnTo>
                  <a:pt x="48" y="197"/>
                </a:lnTo>
                <a:lnTo>
                  <a:pt x="50" y="195"/>
                </a:lnTo>
                <a:lnTo>
                  <a:pt x="52" y="193"/>
                </a:lnTo>
                <a:lnTo>
                  <a:pt x="52" y="189"/>
                </a:lnTo>
                <a:lnTo>
                  <a:pt x="52" y="187"/>
                </a:lnTo>
                <a:lnTo>
                  <a:pt x="52" y="185"/>
                </a:lnTo>
                <a:lnTo>
                  <a:pt x="50" y="183"/>
                </a:lnTo>
                <a:lnTo>
                  <a:pt x="48" y="183"/>
                </a:lnTo>
                <a:lnTo>
                  <a:pt x="48" y="181"/>
                </a:lnTo>
                <a:lnTo>
                  <a:pt x="48" y="177"/>
                </a:lnTo>
                <a:lnTo>
                  <a:pt x="48" y="174"/>
                </a:lnTo>
                <a:lnTo>
                  <a:pt x="47" y="174"/>
                </a:lnTo>
                <a:lnTo>
                  <a:pt x="43" y="172"/>
                </a:lnTo>
                <a:lnTo>
                  <a:pt x="41" y="170"/>
                </a:lnTo>
                <a:lnTo>
                  <a:pt x="41" y="166"/>
                </a:lnTo>
                <a:lnTo>
                  <a:pt x="41" y="162"/>
                </a:lnTo>
                <a:lnTo>
                  <a:pt x="41" y="158"/>
                </a:lnTo>
                <a:lnTo>
                  <a:pt x="39" y="156"/>
                </a:lnTo>
                <a:lnTo>
                  <a:pt x="35" y="154"/>
                </a:lnTo>
                <a:lnTo>
                  <a:pt x="33" y="153"/>
                </a:lnTo>
                <a:lnTo>
                  <a:pt x="31" y="153"/>
                </a:lnTo>
                <a:lnTo>
                  <a:pt x="27" y="149"/>
                </a:lnTo>
                <a:lnTo>
                  <a:pt x="25" y="145"/>
                </a:lnTo>
                <a:lnTo>
                  <a:pt x="25" y="143"/>
                </a:lnTo>
                <a:lnTo>
                  <a:pt x="27" y="139"/>
                </a:lnTo>
                <a:lnTo>
                  <a:pt x="29" y="135"/>
                </a:lnTo>
                <a:lnTo>
                  <a:pt x="29" y="132"/>
                </a:lnTo>
                <a:lnTo>
                  <a:pt x="31" y="130"/>
                </a:lnTo>
                <a:lnTo>
                  <a:pt x="31" y="128"/>
                </a:lnTo>
                <a:lnTo>
                  <a:pt x="33" y="126"/>
                </a:lnTo>
                <a:lnTo>
                  <a:pt x="33" y="122"/>
                </a:lnTo>
                <a:lnTo>
                  <a:pt x="35" y="122"/>
                </a:lnTo>
                <a:lnTo>
                  <a:pt x="35" y="118"/>
                </a:lnTo>
                <a:lnTo>
                  <a:pt x="37" y="116"/>
                </a:lnTo>
                <a:lnTo>
                  <a:pt x="37" y="114"/>
                </a:lnTo>
                <a:lnTo>
                  <a:pt x="37" y="112"/>
                </a:lnTo>
                <a:lnTo>
                  <a:pt x="39" y="107"/>
                </a:lnTo>
                <a:lnTo>
                  <a:pt x="41" y="107"/>
                </a:lnTo>
                <a:lnTo>
                  <a:pt x="41" y="105"/>
                </a:lnTo>
                <a:lnTo>
                  <a:pt x="41" y="103"/>
                </a:lnTo>
                <a:lnTo>
                  <a:pt x="41" y="99"/>
                </a:lnTo>
                <a:lnTo>
                  <a:pt x="41" y="97"/>
                </a:lnTo>
                <a:lnTo>
                  <a:pt x="41" y="95"/>
                </a:lnTo>
                <a:lnTo>
                  <a:pt x="41" y="93"/>
                </a:lnTo>
                <a:lnTo>
                  <a:pt x="43" y="88"/>
                </a:lnTo>
                <a:lnTo>
                  <a:pt x="43" y="84"/>
                </a:lnTo>
                <a:lnTo>
                  <a:pt x="41" y="80"/>
                </a:lnTo>
                <a:lnTo>
                  <a:pt x="41" y="78"/>
                </a:lnTo>
                <a:lnTo>
                  <a:pt x="43" y="76"/>
                </a:lnTo>
                <a:lnTo>
                  <a:pt x="45" y="78"/>
                </a:lnTo>
                <a:lnTo>
                  <a:pt x="45" y="80"/>
                </a:lnTo>
                <a:lnTo>
                  <a:pt x="47" y="88"/>
                </a:lnTo>
                <a:lnTo>
                  <a:pt x="48" y="90"/>
                </a:lnTo>
                <a:lnTo>
                  <a:pt x="48" y="91"/>
                </a:lnTo>
                <a:lnTo>
                  <a:pt x="50" y="91"/>
                </a:lnTo>
                <a:lnTo>
                  <a:pt x="54" y="91"/>
                </a:lnTo>
                <a:lnTo>
                  <a:pt x="56" y="90"/>
                </a:lnTo>
                <a:lnTo>
                  <a:pt x="58" y="90"/>
                </a:lnTo>
                <a:lnTo>
                  <a:pt x="58" y="88"/>
                </a:lnTo>
                <a:lnTo>
                  <a:pt x="56" y="84"/>
                </a:lnTo>
                <a:lnTo>
                  <a:pt x="56" y="82"/>
                </a:lnTo>
                <a:lnTo>
                  <a:pt x="54" y="78"/>
                </a:lnTo>
                <a:lnTo>
                  <a:pt x="50" y="74"/>
                </a:lnTo>
                <a:lnTo>
                  <a:pt x="48" y="72"/>
                </a:lnTo>
                <a:lnTo>
                  <a:pt x="48" y="68"/>
                </a:lnTo>
                <a:lnTo>
                  <a:pt x="47" y="67"/>
                </a:lnTo>
                <a:lnTo>
                  <a:pt x="45" y="65"/>
                </a:lnTo>
                <a:lnTo>
                  <a:pt x="39" y="65"/>
                </a:lnTo>
                <a:lnTo>
                  <a:pt x="39" y="63"/>
                </a:lnTo>
                <a:lnTo>
                  <a:pt x="37" y="63"/>
                </a:lnTo>
                <a:lnTo>
                  <a:pt x="37" y="61"/>
                </a:lnTo>
                <a:lnTo>
                  <a:pt x="33" y="59"/>
                </a:lnTo>
                <a:lnTo>
                  <a:pt x="31" y="59"/>
                </a:lnTo>
                <a:lnTo>
                  <a:pt x="31" y="57"/>
                </a:lnTo>
                <a:lnTo>
                  <a:pt x="29" y="57"/>
                </a:lnTo>
                <a:lnTo>
                  <a:pt x="25" y="55"/>
                </a:lnTo>
                <a:lnTo>
                  <a:pt x="22" y="53"/>
                </a:lnTo>
                <a:lnTo>
                  <a:pt x="20" y="53"/>
                </a:lnTo>
                <a:lnTo>
                  <a:pt x="14" y="51"/>
                </a:lnTo>
                <a:lnTo>
                  <a:pt x="10" y="49"/>
                </a:lnTo>
                <a:lnTo>
                  <a:pt x="8" y="49"/>
                </a:lnTo>
                <a:lnTo>
                  <a:pt x="6" y="47"/>
                </a:lnTo>
                <a:lnTo>
                  <a:pt x="2" y="46"/>
                </a:lnTo>
                <a:lnTo>
                  <a:pt x="0" y="46"/>
                </a:lnTo>
                <a:lnTo>
                  <a:pt x="0" y="44"/>
                </a:lnTo>
                <a:lnTo>
                  <a:pt x="0" y="40"/>
                </a:lnTo>
                <a:lnTo>
                  <a:pt x="0" y="38"/>
                </a:lnTo>
                <a:lnTo>
                  <a:pt x="2" y="36"/>
                </a:lnTo>
                <a:lnTo>
                  <a:pt x="8" y="36"/>
                </a:lnTo>
                <a:lnTo>
                  <a:pt x="20" y="34"/>
                </a:lnTo>
                <a:lnTo>
                  <a:pt x="25" y="30"/>
                </a:lnTo>
                <a:lnTo>
                  <a:pt x="27" y="28"/>
                </a:lnTo>
                <a:lnTo>
                  <a:pt x="29" y="26"/>
                </a:lnTo>
                <a:lnTo>
                  <a:pt x="31" y="26"/>
                </a:lnTo>
                <a:lnTo>
                  <a:pt x="33" y="25"/>
                </a:lnTo>
                <a:lnTo>
                  <a:pt x="35" y="25"/>
                </a:lnTo>
                <a:lnTo>
                  <a:pt x="39" y="23"/>
                </a:lnTo>
                <a:lnTo>
                  <a:pt x="41" y="21"/>
                </a:lnTo>
                <a:lnTo>
                  <a:pt x="47" y="19"/>
                </a:lnTo>
                <a:lnTo>
                  <a:pt x="48" y="19"/>
                </a:lnTo>
                <a:lnTo>
                  <a:pt x="50" y="19"/>
                </a:lnTo>
                <a:lnTo>
                  <a:pt x="54" y="19"/>
                </a:lnTo>
                <a:lnTo>
                  <a:pt x="56" y="19"/>
                </a:lnTo>
                <a:lnTo>
                  <a:pt x="60" y="19"/>
                </a:lnTo>
                <a:lnTo>
                  <a:pt x="64" y="17"/>
                </a:lnTo>
                <a:lnTo>
                  <a:pt x="68" y="17"/>
                </a:lnTo>
                <a:lnTo>
                  <a:pt x="70" y="17"/>
                </a:lnTo>
                <a:lnTo>
                  <a:pt x="72" y="17"/>
                </a:lnTo>
              </a:path>
            </a:pathLst>
          </a:custGeom>
          <a:solidFill>
            <a:srgbClr val="7030A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599" name="Freeform 509"/>
          <p:cNvSpPr>
            <a:spLocks/>
          </p:cNvSpPr>
          <p:nvPr/>
        </p:nvSpPr>
        <p:spPr bwMode="auto">
          <a:xfrm>
            <a:off x="5581651" y="5797551"/>
            <a:ext cx="233363" cy="373063"/>
          </a:xfrm>
          <a:custGeom>
            <a:avLst/>
            <a:gdLst>
              <a:gd name="T0" fmla="*/ 2147483646 w 213"/>
              <a:gd name="T1" fmla="*/ 2147483646 h 235"/>
              <a:gd name="T2" fmla="*/ 2147483646 w 213"/>
              <a:gd name="T3" fmla="*/ 2147483646 h 235"/>
              <a:gd name="T4" fmla="*/ 2147483646 w 213"/>
              <a:gd name="T5" fmla="*/ 2147483646 h 235"/>
              <a:gd name="T6" fmla="*/ 2147483646 w 213"/>
              <a:gd name="T7" fmla="*/ 2147483646 h 235"/>
              <a:gd name="T8" fmla="*/ 0 w 213"/>
              <a:gd name="T9" fmla="*/ 2147483646 h 235"/>
              <a:gd name="T10" fmla="*/ 2147483646 w 213"/>
              <a:gd name="T11" fmla="*/ 2147483646 h 235"/>
              <a:gd name="T12" fmla="*/ 2147483646 w 213"/>
              <a:gd name="T13" fmla="*/ 2147483646 h 235"/>
              <a:gd name="T14" fmla="*/ 2147483646 w 213"/>
              <a:gd name="T15" fmla="*/ 2147483646 h 235"/>
              <a:gd name="T16" fmla="*/ 2147483646 w 213"/>
              <a:gd name="T17" fmla="*/ 2147483646 h 235"/>
              <a:gd name="T18" fmla="*/ 2147483646 w 213"/>
              <a:gd name="T19" fmla="*/ 2147483646 h 235"/>
              <a:gd name="T20" fmla="*/ 2147483646 w 213"/>
              <a:gd name="T21" fmla="*/ 2147483646 h 235"/>
              <a:gd name="T22" fmla="*/ 2147483646 w 213"/>
              <a:gd name="T23" fmla="*/ 2147483646 h 235"/>
              <a:gd name="T24" fmla="*/ 2147483646 w 213"/>
              <a:gd name="T25" fmla="*/ 2147483646 h 235"/>
              <a:gd name="T26" fmla="*/ 2147483646 w 213"/>
              <a:gd name="T27" fmla="*/ 2147483646 h 235"/>
              <a:gd name="T28" fmla="*/ 2147483646 w 213"/>
              <a:gd name="T29" fmla="*/ 2147483646 h 235"/>
              <a:gd name="T30" fmla="*/ 2147483646 w 213"/>
              <a:gd name="T31" fmla="*/ 2147483646 h 235"/>
              <a:gd name="T32" fmla="*/ 2147483646 w 213"/>
              <a:gd name="T33" fmla="*/ 2147483646 h 235"/>
              <a:gd name="T34" fmla="*/ 2147483646 w 213"/>
              <a:gd name="T35" fmla="*/ 2147483646 h 235"/>
              <a:gd name="T36" fmla="*/ 2147483646 w 213"/>
              <a:gd name="T37" fmla="*/ 2147483646 h 235"/>
              <a:gd name="T38" fmla="*/ 2147483646 w 213"/>
              <a:gd name="T39" fmla="*/ 0 h 235"/>
              <a:gd name="T40" fmla="*/ 2147483646 w 213"/>
              <a:gd name="T41" fmla="*/ 2147483646 h 235"/>
              <a:gd name="T42" fmla="*/ 2147483646 w 213"/>
              <a:gd name="T43" fmla="*/ 2147483646 h 235"/>
              <a:gd name="T44" fmla="*/ 2147483646 w 213"/>
              <a:gd name="T45" fmla="*/ 2147483646 h 235"/>
              <a:gd name="T46" fmla="*/ 2147483646 w 213"/>
              <a:gd name="T47" fmla="*/ 2147483646 h 235"/>
              <a:gd name="T48" fmla="*/ 2147483646 w 213"/>
              <a:gd name="T49" fmla="*/ 2147483646 h 235"/>
              <a:gd name="T50" fmla="*/ 2147483646 w 213"/>
              <a:gd name="T51" fmla="*/ 2147483646 h 235"/>
              <a:gd name="T52" fmla="*/ 2147483646 w 213"/>
              <a:gd name="T53" fmla="*/ 2147483646 h 235"/>
              <a:gd name="T54" fmla="*/ 2147483646 w 213"/>
              <a:gd name="T55" fmla="*/ 2147483646 h 235"/>
              <a:gd name="T56" fmla="*/ 2147483646 w 213"/>
              <a:gd name="T57" fmla="*/ 2147483646 h 235"/>
              <a:gd name="T58" fmla="*/ 2147483646 w 213"/>
              <a:gd name="T59" fmla="*/ 2147483646 h 235"/>
              <a:gd name="T60" fmla="*/ 2147483646 w 213"/>
              <a:gd name="T61" fmla="*/ 2147483646 h 235"/>
              <a:gd name="T62" fmla="*/ 2147483646 w 213"/>
              <a:gd name="T63" fmla="*/ 2147483646 h 235"/>
              <a:gd name="T64" fmla="*/ 2147483646 w 213"/>
              <a:gd name="T65" fmla="*/ 2147483646 h 235"/>
              <a:gd name="T66" fmla="*/ 2147483646 w 213"/>
              <a:gd name="T67" fmla="*/ 2147483646 h 235"/>
              <a:gd name="T68" fmla="*/ 2147483646 w 213"/>
              <a:gd name="T69" fmla="*/ 2147483646 h 235"/>
              <a:gd name="T70" fmla="*/ 2147483646 w 213"/>
              <a:gd name="T71" fmla="*/ 2147483646 h 235"/>
              <a:gd name="T72" fmla="*/ 2147483646 w 213"/>
              <a:gd name="T73" fmla="*/ 2147483646 h 235"/>
              <a:gd name="T74" fmla="*/ 2147483646 w 213"/>
              <a:gd name="T75" fmla="*/ 2147483646 h 235"/>
              <a:gd name="T76" fmla="*/ 2147483646 w 213"/>
              <a:gd name="T77" fmla="*/ 2147483646 h 235"/>
              <a:gd name="T78" fmla="*/ 2147483646 w 213"/>
              <a:gd name="T79" fmla="*/ 2147483646 h 235"/>
              <a:gd name="T80" fmla="*/ 2147483646 w 213"/>
              <a:gd name="T81" fmla="*/ 2147483646 h 235"/>
              <a:gd name="T82" fmla="*/ 2147483646 w 213"/>
              <a:gd name="T83" fmla="*/ 2147483646 h 235"/>
              <a:gd name="T84" fmla="*/ 2147483646 w 213"/>
              <a:gd name="T85" fmla="*/ 2147483646 h 235"/>
              <a:gd name="T86" fmla="*/ 2147483646 w 213"/>
              <a:gd name="T87" fmla="*/ 2147483646 h 235"/>
              <a:gd name="T88" fmla="*/ 2147483646 w 213"/>
              <a:gd name="T89" fmla="*/ 2147483646 h 235"/>
              <a:gd name="T90" fmla="*/ 2147483646 w 213"/>
              <a:gd name="T91" fmla="*/ 2147483646 h 235"/>
              <a:gd name="T92" fmla="*/ 2147483646 w 213"/>
              <a:gd name="T93" fmla="*/ 2147483646 h 235"/>
              <a:gd name="T94" fmla="*/ 2147483646 w 213"/>
              <a:gd name="T95" fmla="*/ 2147483646 h 235"/>
              <a:gd name="T96" fmla="*/ 2147483646 w 213"/>
              <a:gd name="T97" fmla="*/ 2147483646 h 235"/>
              <a:gd name="T98" fmla="*/ 2147483646 w 213"/>
              <a:gd name="T99" fmla="*/ 2147483646 h 235"/>
              <a:gd name="T100" fmla="*/ 2147483646 w 213"/>
              <a:gd name="T101" fmla="*/ 2147483646 h 235"/>
              <a:gd name="T102" fmla="*/ 2147483646 w 213"/>
              <a:gd name="T103" fmla="*/ 2147483646 h 235"/>
              <a:gd name="T104" fmla="*/ 2147483646 w 213"/>
              <a:gd name="T105" fmla="*/ 2147483646 h 235"/>
              <a:gd name="T106" fmla="*/ 2147483646 w 213"/>
              <a:gd name="T107" fmla="*/ 2147483646 h 235"/>
              <a:gd name="T108" fmla="*/ 2147483646 w 213"/>
              <a:gd name="T109" fmla="*/ 2147483646 h 235"/>
              <a:gd name="T110" fmla="*/ 2147483646 w 213"/>
              <a:gd name="T111" fmla="*/ 2147483646 h 235"/>
              <a:gd name="T112" fmla="*/ 2147483646 w 213"/>
              <a:gd name="T113" fmla="*/ 2147483646 h 235"/>
              <a:gd name="T114" fmla="*/ 2147483646 w 213"/>
              <a:gd name="T115" fmla="*/ 2147483646 h 2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13"/>
              <a:gd name="T175" fmla="*/ 0 h 235"/>
              <a:gd name="T176" fmla="*/ 213 w 213"/>
              <a:gd name="T177" fmla="*/ 235 h 23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13" h="235">
                <a:moveTo>
                  <a:pt x="51" y="157"/>
                </a:moveTo>
                <a:lnTo>
                  <a:pt x="50" y="155"/>
                </a:lnTo>
                <a:lnTo>
                  <a:pt x="48" y="153"/>
                </a:lnTo>
                <a:lnTo>
                  <a:pt x="44" y="149"/>
                </a:lnTo>
                <a:lnTo>
                  <a:pt x="42" y="149"/>
                </a:lnTo>
                <a:lnTo>
                  <a:pt x="40" y="147"/>
                </a:lnTo>
                <a:lnTo>
                  <a:pt x="36" y="141"/>
                </a:lnTo>
                <a:lnTo>
                  <a:pt x="36" y="139"/>
                </a:lnTo>
                <a:lnTo>
                  <a:pt x="32" y="134"/>
                </a:lnTo>
                <a:lnTo>
                  <a:pt x="32" y="132"/>
                </a:lnTo>
                <a:lnTo>
                  <a:pt x="30" y="128"/>
                </a:lnTo>
                <a:lnTo>
                  <a:pt x="27" y="124"/>
                </a:lnTo>
                <a:lnTo>
                  <a:pt x="23" y="122"/>
                </a:lnTo>
                <a:lnTo>
                  <a:pt x="19" y="116"/>
                </a:lnTo>
                <a:lnTo>
                  <a:pt x="17" y="116"/>
                </a:lnTo>
                <a:lnTo>
                  <a:pt x="15" y="116"/>
                </a:lnTo>
                <a:lnTo>
                  <a:pt x="13" y="116"/>
                </a:lnTo>
                <a:lnTo>
                  <a:pt x="11" y="118"/>
                </a:lnTo>
                <a:lnTo>
                  <a:pt x="9" y="118"/>
                </a:lnTo>
                <a:lnTo>
                  <a:pt x="7" y="118"/>
                </a:lnTo>
                <a:lnTo>
                  <a:pt x="5" y="116"/>
                </a:lnTo>
                <a:lnTo>
                  <a:pt x="3" y="115"/>
                </a:lnTo>
                <a:lnTo>
                  <a:pt x="2" y="113"/>
                </a:lnTo>
                <a:lnTo>
                  <a:pt x="0" y="113"/>
                </a:lnTo>
                <a:lnTo>
                  <a:pt x="0" y="111"/>
                </a:lnTo>
                <a:lnTo>
                  <a:pt x="0" y="107"/>
                </a:lnTo>
                <a:lnTo>
                  <a:pt x="2" y="105"/>
                </a:lnTo>
                <a:lnTo>
                  <a:pt x="2" y="101"/>
                </a:lnTo>
                <a:lnTo>
                  <a:pt x="3" y="97"/>
                </a:lnTo>
                <a:lnTo>
                  <a:pt x="11" y="95"/>
                </a:lnTo>
                <a:lnTo>
                  <a:pt x="11" y="94"/>
                </a:lnTo>
                <a:lnTo>
                  <a:pt x="11" y="90"/>
                </a:lnTo>
                <a:lnTo>
                  <a:pt x="11" y="88"/>
                </a:lnTo>
                <a:lnTo>
                  <a:pt x="13" y="86"/>
                </a:lnTo>
                <a:lnTo>
                  <a:pt x="15" y="84"/>
                </a:lnTo>
                <a:lnTo>
                  <a:pt x="19" y="86"/>
                </a:lnTo>
                <a:lnTo>
                  <a:pt x="21" y="86"/>
                </a:lnTo>
                <a:lnTo>
                  <a:pt x="23" y="86"/>
                </a:lnTo>
                <a:lnTo>
                  <a:pt x="25" y="82"/>
                </a:lnTo>
                <a:lnTo>
                  <a:pt x="25" y="80"/>
                </a:lnTo>
                <a:lnTo>
                  <a:pt x="25" y="78"/>
                </a:lnTo>
                <a:lnTo>
                  <a:pt x="27" y="78"/>
                </a:lnTo>
                <a:lnTo>
                  <a:pt x="30" y="74"/>
                </a:lnTo>
                <a:lnTo>
                  <a:pt x="32" y="76"/>
                </a:lnTo>
                <a:lnTo>
                  <a:pt x="34" y="76"/>
                </a:lnTo>
                <a:lnTo>
                  <a:pt x="36" y="76"/>
                </a:lnTo>
                <a:lnTo>
                  <a:pt x="38" y="76"/>
                </a:lnTo>
                <a:lnTo>
                  <a:pt x="40" y="78"/>
                </a:lnTo>
                <a:lnTo>
                  <a:pt x="42" y="76"/>
                </a:lnTo>
                <a:lnTo>
                  <a:pt x="44" y="74"/>
                </a:lnTo>
                <a:lnTo>
                  <a:pt x="46" y="72"/>
                </a:lnTo>
                <a:lnTo>
                  <a:pt x="46" y="69"/>
                </a:lnTo>
                <a:lnTo>
                  <a:pt x="50" y="67"/>
                </a:lnTo>
                <a:lnTo>
                  <a:pt x="53" y="65"/>
                </a:lnTo>
                <a:lnTo>
                  <a:pt x="53" y="63"/>
                </a:lnTo>
                <a:lnTo>
                  <a:pt x="55" y="63"/>
                </a:lnTo>
                <a:lnTo>
                  <a:pt x="55" y="61"/>
                </a:lnTo>
                <a:lnTo>
                  <a:pt x="57" y="57"/>
                </a:lnTo>
                <a:lnTo>
                  <a:pt x="59" y="53"/>
                </a:lnTo>
                <a:lnTo>
                  <a:pt x="59" y="51"/>
                </a:lnTo>
                <a:lnTo>
                  <a:pt x="61" y="50"/>
                </a:lnTo>
                <a:lnTo>
                  <a:pt x="63" y="50"/>
                </a:lnTo>
                <a:lnTo>
                  <a:pt x="65" y="48"/>
                </a:lnTo>
                <a:lnTo>
                  <a:pt x="69" y="46"/>
                </a:lnTo>
                <a:lnTo>
                  <a:pt x="69" y="44"/>
                </a:lnTo>
                <a:lnTo>
                  <a:pt x="71" y="40"/>
                </a:lnTo>
                <a:lnTo>
                  <a:pt x="73" y="36"/>
                </a:lnTo>
                <a:lnTo>
                  <a:pt x="75" y="34"/>
                </a:lnTo>
                <a:lnTo>
                  <a:pt x="82" y="30"/>
                </a:lnTo>
                <a:lnTo>
                  <a:pt x="86" y="29"/>
                </a:lnTo>
                <a:lnTo>
                  <a:pt x="90" y="27"/>
                </a:lnTo>
                <a:lnTo>
                  <a:pt x="94" y="27"/>
                </a:lnTo>
                <a:lnTo>
                  <a:pt x="96" y="25"/>
                </a:lnTo>
                <a:lnTo>
                  <a:pt x="98" y="23"/>
                </a:lnTo>
                <a:lnTo>
                  <a:pt x="99" y="21"/>
                </a:lnTo>
                <a:lnTo>
                  <a:pt x="99" y="19"/>
                </a:lnTo>
                <a:lnTo>
                  <a:pt x="105" y="13"/>
                </a:lnTo>
                <a:lnTo>
                  <a:pt x="107" y="11"/>
                </a:lnTo>
                <a:lnTo>
                  <a:pt x="113" y="8"/>
                </a:lnTo>
                <a:lnTo>
                  <a:pt x="123" y="4"/>
                </a:lnTo>
                <a:lnTo>
                  <a:pt x="124" y="4"/>
                </a:lnTo>
                <a:lnTo>
                  <a:pt x="128" y="4"/>
                </a:lnTo>
                <a:lnTo>
                  <a:pt x="130" y="2"/>
                </a:lnTo>
                <a:lnTo>
                  <a:pt x="136" y="4"/>
                </a:lnTo>
                <a:lnTo>
                  <a:pt x="142" y="2"/>
                </a:lnTo>
                <a:lnTo>
                  <a:pt x="144" y="2"/>
                </a:lnTo>
                <a:lnTo>
                  <a:pt x="146" y="2"/>
                </a:lnTo>
                <a:lnTo>
                  <a:pt x="147" y="2"/>
                </a:lnTo>
                <a:lnTo>
                  <a:pt x="149" y="0"/>
                </a:lnTo>
                <a:lnTo>
                  <a:pt x="149" y="6"/>
                </a:lnTo>
                <a:lnTo>
                  <a:pt x="151" y="8"/>
                </a:lnTo>
                <a:lnTo>
                  <a:pt x="153" y="9"/>
                </a:lnTo>
                <a:lnTo>
                  <a:pt x="159" y="11"/>
                </a:lnTo>
                <a:lnTo>
                  <a:pt x="165" y="15"/>
                </a:lnTo>
                <a:lnTo>
                  <a:pt x="169" y="19"/>
                </a:lnTo>
                <a:lnTo>
                  <a:pt x="172" y="19"/>
                </a:lnTo>
                <a:lnTo>
                  <a:pt x="174" y="21"/>
                </a:lnTo>
                <a:lnTo>
                  <a:pt x="176" y="21"/>
                </a:lnTo>
                <a:lnTo>
                  <a:pt x="178" y="23"/>
                </a:lnTo>
                <a:lnTo>
                  <a:pt x="180" y="27"/>
                </a:lnTo>
                <a:lnTo>
                  <a:pt x="180" y="29"/>
                </a:lnTo>
                <a:lnTo>
                  <a:pt x="182" y="30"/>
                </a:lnTo>
                <a:lnTo>
                  <a:pt x="184" y="34"/>
                </a:lnTo>
                <a:lnTo>
                  <a:pt x="186" y="36"/>
                </a:lnTo>
                <a:lnTo>
                  <a:pt x="186" y="40"/>
                </a:lnTo>
                <a:lnTo>
                  <a:pt x="188" y="44"/>
                </a:lnTo>
                <a:lnTo>
                  <a:pt x="188" y="48"/>
                </a:lnTo>
                <a:lnTo>
                  <a:pt x="190" y="48"/>
                </a:lnTo>
                <a:lnTo>
                  <a:pt x="190" y="50"/>
                </a:lnTo>
                <a:lnTo>
                  <a:pt x="192" y="50"/>
                </a:lnTo>
                <a:lnTo>
                  <a:pt x="197" y="51"/>
                </a:lnTo>
                <a:lnTo>
                  <a:pt x="197" y="53"/>
                </a:lnTo>
                <a:lnTo>
                  <a:pt x="199" y="55"/>
                </a:lnTo>
                <a:lnTo>
                  <a:pt x="201" y="57"/>
                </a:lnTo>
                <a:lnTo>
                  <a:pt x="203" y="57"/>
                </a:lnTo>
                <a:lnTo>
                  <a:pt x="207" y="59"/>
                </a:lnTo>
                <a:lnTo>
                  <a:pt x="207" y="61"/>
                </a:lnTo>
                <a:lnTo>
                  <a:pt x="209" y="61"/>
                </a:lnTo>
                <a:lnTo>
                  <a:pt x="209" y="63"/>
                </a:lnTo>
                <a:lnTo>
                  <a:pt x="209" y="65"/>
                </a:lnTo>
                <a:lnTo>
                  <a:pt x="211" y="69"/>
                </a:lnTo>
                <a:lnTo>
                  <a:pt x="211" y="71"/>
                </a:lnTo>
                <a:lnTo>
                  <a:pt x="211" y="72"/>
                </a:lnTo>
                <a:lnTo>
                  <a:pt x="209" y="76"/>
                </a:lnTo>
                <a:lnTo>
                  <a:pt x="209" y="80"/>
                </a:lnTo>
                <a:lnTo>
                  <a:pt x="209" y="82"/>
                </a:lnTo>
                <a:lnTo>
                  <a:pt x="213" y="86"/>
                </a:lnTo>
                <a:lnTo>
                  <a:pt x="213" y="90"/>
                </a:lnTo>
                <a:lnTo>
                  <a:pt x="213" y="94"/>
                </a:lnTo>
                <a:lnTo>
                  <a:pt x="211" y="97"/>
                </a:lnTo>
                <a:lnTo>
                  <a:pt x="211" y="99"/>
                </a:lnTo>
                <a:lnTo>
                  <a:pt x="211" y="105"/>
                </a:lnTo>
                <a:lnTo>
                  <a:pt x="211" y="109"/>
                </a:lnTo>
                <a:lnTo>
                  <a:pt x="209" y="109"/>
                </a:lnTo>
                <a:lnTo>
                  <a:pt x="209" y="113"/>
                </a:lnTo>
                <a:lnTo>
                  <a:pt x="209" y="115"/>
                </a:lnTo>
                <a:lnTo>
                  <a:pt x="209" y="116"/>
                </a:lnTo>
                <a:lnTo>
                  <a:pt x="209" y="118"/>
                </a:lnTo>
                <a:lnTo>
                  <a:pt x="209" y="122"/>
                </a:lnTo>
                <a:lnTo>
                  <a:pt x="209" y="124"/>
                </a:lnTo>
                <a:lnTo>
                  <a:pt x="209" y="126"/>
                </a:lnTo>
                <a:lnTo>
                  <a:pt x="207" y="126"/>
                </a:lnTo>
                <a:lnTo>
                  <a:pt x="205" y="126"/>
                </a:lnTo>
                <a:lnTo>
                  <a:pt x="203" y="124"/>
                </a:lnTo>
                <a:lnTo>
                  <a:pt x="201" y="124"/>
                </a:lnTo>
                <a:lnTo>
                  <a:pt x="199" y="126"/>
                </a:lnTo>
                <a:lnTo>
                  <a:pt x="197" y="126"/>
                </a:lnTo>
                <a:lnTo>
                  <a:pt x="195" y="128"/>
                </a:lnTo>
                <a:lnTo>
                  <a:pt x="194" y="128"/>
                </a:lnTo>
                <a:lnTo>
                  <a:pt x="192" y="126"/>
                </a:lnTo>
                <a:lnTo>
                  <a:pt x="190" y="128"/>
                </a:lnTo>
                <a:lnTo>
                  <a:pt x="188" y="128"/>
                </a:lnTo>
                <a:lnTo>
                  <a:pt x="186" y="130"/>
                </a:lnTo>
                <a:lnTo>
                  <a:pt x="184" y="130"/>
                </a:lnTo>
                <a:lnTo>
                  <a:pt x="182" y="136"/>
                </a:lnTo>
                <a:lnTo>
                  <a:pt x="180" y="137"/>
                </a:lnTo>
                <a:lnTo>
                  <a:pt x="178" y="137"/>
                </a:lnTo>
                <a:lnTo>
                  <a:pt x="176" y="137"/>
                </a:lnTo>
                <a:lnTo>
                  <a:pt x="176" y="139"/>
                </a:lnTo>
                <a:lnTo>
                  <a:pt x="174" y="139"/>
                </a:lnTo>
                <a:lnTo>
                  <a:pt x="170" y="143"/>
                </a:lnTo>
                <a:lnTo>
                  <a:pt x="169" y="145"/>
                </a:lnTo>
                <a:lnTo>
                  <a:pt x="169" y="149"/>
                </a:lnTo>
                <a:lnTo>
                  <a:pt x="169" y="151"/>
                </a:lnTo>
                <a:lnTo>
                  <a:pt x="167" y="153"/>
                </a:lnTo>
                <a:lnTo>
                  <a:pt x="167" y="155"/>
                </a:lnTo>
                <a:lnTo>
                  <a:pt x="165" y="155"/>
                </a:lnTo>
                <a:lnTo>
                  <a:pt x="163" y="155"/>
                </a:lnTo>
                <a:lnTo>
                  <a:pt x="161" y="155"/>
                </a:lnTo>
                <a:lnTo>
                  <a:pt x="159" y="155"/>
                </a:lnTo>
                <a:lnTo>
                  <a:pt x="157" y="155"/>
                </a:lnTo>
                <a:lnTo>
                  <a:pt x="155" y="155"/>
                </a:lnTo>
                <a:lnTo>
                  <a:pt x="153" y="155"/>
                </a:lnTo>
                <a:lnTo>
                  <a:pt x="153" y="157"/>
                </a:lnTo>
                <a:lnTo>
                  <a:pt x="153" y="158"/>
                </a:lnTo>
                <a:lnTo>
                  <a:pt x="153" y="160"/>
                </a:lnTo>
                <a:lnTo>
                  <a:pt x="153" y="164"/>
                </a:lnTo>
                <a:lnTo>
                  <a:pt x="149" y="170"/>
                </a:lnTo>
                <a:lnTo>
                  <a:pt x="147" y="172"/>
                </a:lnTo>
                <a:lnTo>
                  <a:pt x="147" y="174"/>
                </a:lnTo>
                <a:lnTo>
                  <a:pt x="144" y="176"/>
                </a:lnTo>
                <a:lnTo>
                  <a:pt x="142" y="178"/>
                </a:lnTo>
                <a:lnTo>
                  <a:pt x="140" y="178"/>
                </a:lnTo>
                <a:lnTo>
                  <a:pt x="140" y="179"/>
                </a:lnTo>
                <a:lnTo>
                  <a:pt x="138" y="181"/>
                </a:lnTo>
                <a:lnTo>
                  <a:pt x="138" y="183"/>
                </a:lnTo>
                <a:lnTo>
                  <a:pt x="134" y="189"/>
                </a:lnTo>
                <a:lnTo>
                  <a:pt x="134" y="195"/>
                </a:lnTo>
                <a:lnTo>
                  <a:pt x="132" y="199"/>
                </a:lnTo>
                <a:lnTo>
                  <a:pt x="132" y="201"/>
                </a:lnTo>
                <a:lnTo>
                  <a:pt x="128" y="202"/>
                </a:lnTo>
                <a:lnTo>
                  <a:pt x="128" y="204"/>
                </a:lnTo>
                <a:lnTo>
                  <a:pt x="126" y="204"/>
                </a:lnTo>
                <a:lnTo>
                  <a:pt x="126" y="208"/>
                </a:lnTo>
                <a:lnTo>
                  <a:pt x="126" y="212"/>
                </a:lnTo>
                <a:lnTo>
                  <a:pt x="126" y="214"/>
                </a:lnTo>
                <a:lnTo>
                  <a:pt x="119" y="218"/>
                </a:lnTo>
                <a:lnTo>
                  <a:pt x="117" y="218"/>
                </a:lnTo>
                <a:lnTo>
                  <a:pt x="115" y="218"/>
                </a:lnTo>
                <a:lnTo>
                  <a:pt x="113" y="220"/>
                </a:lnTo>
                <a:lnTo>
                  <a:pt x="111" y="220"/>
                </a:lnTo>
                <a:lnTo>
                  <a:pt x="105" y="222"/>
                </a:lnTo>
                <a:lnTo>
                  <a:pt x="103" y="223"/>
                </a:lnTo>
                <a:lnTo>
                  <a:pt x="101" y="225"/>
                </a:lnTo>
                <a:lnTo>
                  <a:pt x="101" y="227"/>
                </a:lnTo>
                <a:lnTo>
                  <a:pt x="99" y="231"/>
                </a:lnTo>
                <a:lnTo>
                  <a:pt x="98" y="233"/>
                </a:lnTo>
                <a:lnTo>
                  <a:pt x="96" y="233"/>
                </a:lnTo>
                <a:lnTo>
                  <a:pt x="92" y="235"/>
                </a:lnTo>
                <a:lnTo>
                  <a:pt x="90" y="235"/>
                </a:lnTo>
                <a:lnTo>
                  <a:pt x="88" y="235"/>
                </a:lnTo>
                <a:lnTo>
                  <a:pt x="86" y="233"/>
                </a:lnTo>
                <a:lnTo>
                  <a:pt x="84" y="233"/>
                </a:lnTo>
                <a:lnTo>
                  <a:pt x="82" y="231"/>
                </a:lnTo>
                <a:lnTo>
                  <a:pt x="80" y="231"/>
                </a:lnTo>
                <a:lnTo>
                  <a:pt x="82" y="231"/>
                </a:lnTo>
                <a:lnTo>
                  <a:pt x="82" y="229"/>
                </a:lnTo>
                <a:lnTo>
                  <a:pt x="84" y="227"/>
                </a:lnTo>
                <a:lnTo>
                  <a:pt x="86" y="227"/>
                </a:lnTo>
                <a:lnTo>
                  <a:pt x="86" y="225"/>
                </a:lnTo>
                <a:lnTo>
                  <a:pt x="86" y="223"/>
                </a:lnTo>
                <a:lnTo>
                  <a:pt x="88" y="222"/>
                </a:lnTo>
                <a:lnTo>
                  <a:pt x="90" y="218"/>
                </a:lnTo>
                <a:lnTo>
                  <a:pt x="92" y="216"/>
                </a:lnTo>
                <a:lnTo>
                  <a:pt x="94" y="212"/>
                </a:lnTo>
                <a:lnTo>
                  <a:pt x="94" y="210"/>
                </a:lnTo>
                <a:lnTo>
                  <a:pt x="94" y="208"/>
                </a:lnTo>
                <a:lnTo>
                  <a:pt x="92" y="206"/>
                </a:lnTo>
                <a:lnTo>
                  <a:pt x="92" y="204"/>
                </a:lnTo>
                <a:lnTo>
                  <a:pt x="90" y="202"/>
                </a:lnTo>
                <a:lnTo>
                  <a:pt x="88" y="201"/>
                </a:lnTo>
                <a:lnTo>
                  <a:pt x="86" y="199"/>
                </a:lnTo>
                <a:lnTo>
                  <a:pt x="84" y="199"/>
                </a:lnTo>
                <a:lnTo>
                  <a:pt x="82" y="199"/>
                </a:lnTo>
                <a:lnTo>
                  <a:pt x="80" y="199"/>
                </a:lnTo>
                <a:lnTo>
                  <a:pt x="78" y="199"/>
                </a:lnTo>
                <a:lnTo>
                  <a:pt x="76" y="199"/>
                </a:lnTo>
                <a:lnTo>
                  <a:pt x="73" y="195"/>
                </a:lnTo>
                <a:lnTo>
                  <a:pt x="71" y="195"/>
                </a:lnTo>
                <a:lnTo>
                  <a:pt x="71" y="193"/>
                </a:lnTo>
                <a:lnTo>
                  <a:pt x="69" y="189"/>
                </a:lnTo>
                <a:lnTo>
                  <a:pt x="69" y="185"/>
                </a:lnTo>
                <a:lnTo>
                  <a:pt x="69" y="183"/>
                </a:lnTo>
                <a:lnTo>
                  <a:pt x="67" y="179"/>
                </a:lnTo>
                <a:lnTo>
                  <a:pt x="65" y="179"/>
                </a:lnTo>
                <a:lnTo>
                  <a:pt x="63" y="178"/>
                </a:lnTo>
                <a:lnTo>
                  <a:pt x="61" y="176"/>
                </a:lnTo>
                <a:lnTo>
                  <a:pt x="59" y="174"/>
                </a:lnTo>
                <a:lnTo>
                  <a:pt x="57" y="174"/>
                </a:lnTo>
                <a:lnTo>
                  <a:pt x="55" y="172"/>
                </a:lnTo>
                <a:lnTo>
                  <a:pt x="55" y="166"/>
                </a:lnTo>
                <a:lnTo>
                  <a:pt x="55" y="164"/>
                </a:lnTo>
                <a:lnTo>
                  <a:pt x="55" y="162"/>
                </a:lnTo>
                <a:lnTo>
                  <a:pt x="53" y="158"/>
                </a:lnTo>
                <a:lnTo>
                  <a:pt x="51" y="157"/>
                </a:lnTo>
              </a:path>
            </a:pathLst>
          </a:custGeom>
          <a:solidFill>
            <a:srgbClr val="FFC000"/>
          </a:solidFill>
          <a:ln w="6350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600" name="Freeform 510"/>
          <p:cNvSpPr>
            <a:spLocks/>
          </p:cNvSpPr>
          <p:nvPr/>
        </p:nvSpPr>
        <p:spPr bwMode="auto">
          <a:xfrm>
            <a:off x="5005388" y="5168252"/>
            <a:ext cx="354012" cy="336261"/>
          </a:xfrm>
          <a:custGeom>
            <a:avLst/>
            <a:gdLst>
              <a:gd name="T0" fmla="*/ 2147483647 w 322"/>
              <a:gd name="T1" fmla="*/ 2147483647 h 233"/>
              <a:gd name="T2" fmla="*/ 2147483647 w 322"/>
              <a:gd name="T3" fmla="*/ 2147483647 h 233"/>
              <a:gd name="T4" fmla="*/ 2147483647 w 322"/>
              <a:gd name="T5" fmla="*/ 2147483647 h 233"/>
              <a:gd name="T6" fmla="*/ 2147483647 w 322"/>
              <a:gd name="T7" fmla="*/ 2147483647 h 233"/>
              <a:gd name="T8" fmla="*/ 2147483647 w 322"/>
              <a:gd name="T9" fmla="*/ 2147483647 h 233"/>
              <a:gd name="T10" fmla="*/ 2147483647 w 322"/>
              <a:gd name="T11" fmla="*/ 2147483647 h 233"/>
              <a:gd name="T12" fmla="*/ 2147483647 w 322"/>
              <a:gd name="T13" fmla="*/ 2147483647 h 233"/>
              <a:gd name="T14" fmla="*/ 2147483647 w 322"/>
              <a:gd name="T15" fmla="*/ 2147483647 h 233"/>
              <a:gd name="T16" fmla="*/ 2147483647 w 322"/>
              <a:gd name="T17" fmla="*/ 2147483647 h 233"/>
              <a:gd name="T18" fmla="*/ 2147483647 w 322"/>
              <a:gd name="T19" fmla="*/ 2147483647 h 233"/>
              <a:gd name="T20" fmla="*/ 2147483647 w 322"/>
              <a:gd name="T21" fmla="*/ 2147483647 h 233"/>
              <a:gd name="T22" fmla="*/ 2147483647 w 322"/>
              <a:gd name="T23" fmla="*/ 2147483647 h 233"/>
              <a:gd name="T24" fmla="*/ 2147483647 w 322"/>
              <a:gd name="T25" fmla="*/ 2147483647 h 233"/>
              <a:gd name="T26" fmla="*/ 2147483647 w 322"/>
              <a:gd name="T27" fmla="*/ 2147483647 h 233"/>
              <a:gd name="T28" fmla="*/ 2147483647 w 322"/>
              <a:gd name="T29" fmla="*/ 2147483647 h 233"/>
              <a:gd name="T30" fmla="*/ 2147483647 w 322"/>
              <a:gd name="T31" fmla="*/ 2147483647 h 233"/>
              <a:gd name="T32" fmla="*/ 2147483647 w 322"/>
              <a:gd name="T33" fmla="*/ 2147483647 h 233"/>
              <a:gd name="T34" fmla="*/ 2147483647 w 322"/>
              <a:gd name="T35" fmla="*/ 2147483647 h 233"/>
              <a:gd name="T36" fmla="*/ 2147483647 w 322"/>
              <a:gd name="T37" fmla="*/ 2147483647 h 233"/>
              <a:gd name="T38" fmla="*/ 2147483647 w 322"/>
              <a:gd name="T39" fmla="*/ 2147483647 h 233"/>
              <a:gd name="T40" fmla="*/ 2147483647 w 322"/>
              <a:gd name="T41" fmla="*/ 2147483647 h 233"/>
              <a:gd name="T42" fmla="*/ 2147483647 w 322"/>
              <a:gd name="T43" fmla="*/ 2147483647 h 233"/>
              <a:gd name="T44" fmla="*/ 2147483647 w 322"/>
              <a:gd name="T45" fmla="*/ 2147483647 h 233"/>
              <a:gd name="T46" fmla="*/ 2147483647 w 322"/>
              <a:gd name="T47" fmla="*/ 2147483647 h 233"/>
              <a:gd name="T48" fmla="*/ 2147483647 w 322"/>
              <a:gd name="T49" fmla="*/ 2147483647 h 233"/>
              <a:gd name="T50" fmla="*/ 2147483647 w 322"/>
              <a:gd name="T51" fmla="*/ 2147483647 h 233"/>
              <a:gd name="T52" fmla="*/ 2147483647 w 322"/>
              <a:gd name="T53" fmla="*/ 2147483647 h 233"/>
              <a:gd name="T54" fmla="*/ 2147483647 w 322"/>
              <a:gd name="T55" fmla="*/ 2147483647 h 233"/>
              <a:gd name="T56" fmla="*/ 2147483647 w 322"/>
              <a:gd name="T57" fmla="*/ 2147483647 h 233"/>
              <a:gd name="T58" fmla="*/ 2147483647 w 322"/>
              <a:gd name="T59" fmla="*/ 2147483647 h 233"/>
              <a:gd name="T60" fmla="*/ 2147483647 w 322"/>
              <a:gd name="T61" fmla="*/ 2147483647 h 233"/>
              <a:gd name="T62" fmla="*/ 2147483647 w 322"/>
              <a:gd name="T63" fmla="*/ 2147483647 h 233"/>
              <a:gd name="T64" fmla="*/ 2147483647 w 322"/>
              <a:gd name="T65" fmla="*/ 2147483647 h 233"/>
              <a:gd name="T66" fmla="*/ 2147483647 w 322"/>
              <a:gd name="T67" fmla="*/ 2147483647 h 233"/>
              <a:gd name="T68" fmla="*/ 2147483647 w 322"/>
              <a:gd name="T69" fmla="*/ 2147483647 h 233"/>
              <a:gd name="T70" fmla="*/ 2147483647 w 322"/>
              <a:gd name="T71" fmla="*/ 2147483647 h 233"/>
              <a:gd name="T72" fmla="*/ 2147483647 w 322"/>
              <a:gd name="T73" fmla="*/ 2147483647 h 233"/>
              <a:gd name="T74" fmla="*/ 2147483647 w 322"/>
              <a:gd name="T75" fmla="*/ 2147483647 h 233"/>
              <a:gd name="T76" fmla="*/ 2147483647 w 322"/>
              <a:gd name="T77" fmla="*/ 2147483647 h 233"/>
              <a:gd name="T78" fmla="*/ 2147483647 w 322"/>
              <a:gd name="T79" fmla="*/ 2147483647 h 233"/>
              <a:gd name="T80" fmla="*/ 2147483647 w 322"/>
              <a:gd name="T81" fmla="*/ 2147483647 h 233"/>
              <a:gd name="T82" fmla="*/ 2147483647 w 322"/>
              <a:gd name="T83" fmla="*/ 2147483647 h 233"/>
              <a:gd name="T84" fmla="*/ 2147483647 w 322"/>
              <a:gd name="T85" fmla="*/ 2147483647 h 233"/>
              <a:gd name="T86" fmla="*/ 2147483647 w 322"/>
              <a:gd name="T87" fmla="*/ 2147483647 h 233"/>
              <a:gd name="T88" fmla="*/ 2147483647 w 322"/>
              <a:gd name="T89" fmla="*/ 2147483647 h 233"/>
              <a:gd name="T90" fmla="*/ 2147483647 w 322"/>
              <a:gd name="T91" fmla="*/ 2147483647 h 233"/>
              <a:gd name="T92" fmla="*/ 2147483647 w 322"/>
              <a:gd name="T93" fmla="*/ 2147483647 h 233"/>
              <a:gd name="T94" fmla="*/ 2147483647 w 322"/>
              <a:gd name="T95" fmla="*/ 2147483647 h 233"/>
              <a:gd name="T96" fmla="*/ 2147483647 w 322"/>
              <a:gd name="T97" fmla="*/ 2147483647 h 233"/>
              <a:gd name="T98" fmla="*/ 2147483647 w 322"/>
              <a:gd name="T99" fmla="*/ 2147483647 h 233"/>
              <a:gd name="T100" fmla="*/ 2147483647 w 322"/>
              <a:gd name="T101" fmla="*/ 2147483647 h 233"/>
              <a:gd name="T102" fmla="*/ 2147483647 w 322"/>
              <a:gd name="T103" fmla="*/ 2147483647 h 233"/>
              <a:gd name="T104" fmla="*/ 2147483647 w 322"/>
              <a:gd name="T105" fmla="*/ 2147483647 h 233"/>
              <a:gd name="T106" fmla="*/ 2147483647 w 322"/>
              <a:gd name="T107" fmla="*/ 2147483647 h 233"/>
              <a:gd name="T108" fmla="*/ 2147483647 w 322"/>
              <a:gd name="T109" fmla="*/ 2147483647 h 233"/>
              <a:gd name="T110" fmla="*/ 2147483647 w 322"/>
              <a:gd name="T111" fmla="*/ 2147483647 h 23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22"/>
              <a:gd name="T169" fmla="*/ 0 h 233"/>
              <a:gd name="T170" fmla="*/ 322 w 322"/>
              <a:gd name="T171" fmla="*/ 233 h 23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22" h="233">
                <a:moveTo>
                  <a:pt x="245" y="14"/>
                </a:moveTo>
                <a:lnTo>
                  <a:pt x="245" y="14"/>
                </a:lnTo>
                <a:lnTo>
                  <a:pt x="247" y="14"/>
                </a:lnTo>
                <a:lnTo>
                  <a:pt x="249" y="14"/>
                </a:lnTo>
                <a:lnTo>
                  <a:pt x="251" y="12"/>
                </a:lnTo>
                <a:lnTo>
                  <a:pt x="255" y="12"/>
                </a:lnTo>
                <a:lnTo>
                  <a:pt x="257" y="10"/>
                </a:lnTo>
                <a:lnTo>
                  <a:pt x="264" y="6"/>
                </a:lnTo>
                <a:lnTo>
                  <a:pt x="264" y="8"/>
                </a:lnTo>
                <a:lnTo>
                  <a:pt x="264" y="12"/>
                </a:lnTo>
                <a:lnTo>
                  <a:pt x="264" y="14"/>
                </a:lnTo>
                <a:lnTo>
                  <a:pt x="266" y="14"/>
                </a:lnTo>
                <a:lnTo>
                  <a:pt x="270" y="15"/>
                </a:lnTo>
                <a:lnTo>
                  <a:pt x="272" y="17"/>
                </a:lnTo>
                <a:lnTo>
                  <a:pt x="274" y="17"/>
                </a:lnTo>
                <a:lnTo>
                  <a:pt x="278" y="19"/>
                </a:lnTo>
                <a:lnTo>
                  <a:pt x="284" y="21"/>
                </a:lnTo>
                <a:lnTo>
                  <a:pt x="286" y="21"/>
                </a:lnTo>
                <a:lnTo>
                  <a:pt x="289" y="23"/>
                </a:lnTo>
                <a:lnTo>
                  <a:pt x="293" y="25"/>
                </a:lnTo>
                <a:lnTo>
                  <a:pt x="295" y="25"/>
                </a:lnTo>
                <a:lnTo>
                  <a:pt x="295" y="27"/>
                </a:lnTo>
                <a:lnTo>
                  <a:pt x="297" y="27"/>
                </a:lnTo>
                <a:lnTo>
                  <a:pt x="301" y="29"/>
                </a:lnTo>
                <a:lnTo>
                  <a:pt x="301" y="31"/>
                </a:lnTo>
                <a:lnTo>
                  <a:pt x="303" y="31"/>
                </a:lnTo>
                <a:lnTo>
                  <a:pt x="303" y="33"/>
                </a:lnTo>
                <a:lnTo>
                  <a:pt x="309" y="33"/>
                </a:lnTo>
                <a:lnTo>
                  <a:pt x="311" y="35"/>
                </a:lnTo>
                <a:lnTo>
                  <a:pt x="312" y="36"/>
                </a:lnTo>
                <a:lnTo>
                  <a:pt x="312" y="40"/>
                </a:lnTo>
                <a:lnTo>
                  <a:pt x="314" y="42"/>
                </a:lnTo>
                <a:lnTo>
                  <a:pt x="318" y="46"/>
                </a:lnTo>
                <a:lnTo>
                  <a:pt x="320" y="50"/>
                </a:lnTo>
                <a:lnTo>
                  <a:pt x="320" y="52"/>
                </a:lnTo>
                <a:lnTo>
                  <a:pt x="322" y="56"/>
                </a:lnTo>
                <a:lnTo>
                  <a:pt x="322" y="58"/>
                </a:lnTo>
                <a:lnTo>
                  <a:pt x="320" y="58"/>
                </a:lnTo>
                <a:lnTo>
                  <a:pt x="318" y="59"/>
                </a:lnTo>
                <a:lnTo>
                  <a:pt x="314" y="59"/>
                </a:lnTo>
                <a:lnTo>
                  <a:pt x="312" y="59"/>
                </a:lnTo>
                <a:lnTo>
                  <a:pt x="312" y="58"/>
                </a:lnTo>
                <a:lnTo>
                  <a:pt x="311" y="56"/>
                </a:lnTo>
                <a:lnTo>
                  <a:pt x="309" y="48"/>
                </a:lnTo>
                <a:lnTo>
                  <a:pt x="309" y="46"/>
                </a:lnTo>
                <a:lnTo>
                  <a:pt x="307" y="44"/>
                </a:lnTo>
                <a:lnTo>
                  <a:pt x="305" y="46"/>
                </a:lnTo>
                <a:lnTo>
                  <a:pt x="305" y="48"/>
                </a:lnTo>
                <a:lnTo>
                  <a:pt x="307" y="52"/>
                </a:lnTo>
                <a:lnTo>
                  <a:pt x="307" y="56"/>
                </a:lnTo>
                <a:lnTo>
                  <a:pt x="305" y="61"/>
                </a:lnTo>
                <a:lnTo>
                  <a:pt x="305" y="63"/>
                </a:lnTo>
                <a:lnTo>
                  <a:pt x="305" y="65"/>
                </a:lnTo>
                <a:lnTo>
                  <a:pt x="305" y="67"/>
                </a:lnTo>
                <a:lnTo>
                  <a:pt x="305" y="71"/>
                </a:lnTo>
                <a:lnTo>
                  <a:pt x="305" y="73"/>
                </a:lnTo>
                <a:lnTo>
                  <a:pt x="305" y="75"/>
                </a:lnTo>
                <a:lnTo>
                  <a:pt x="303" y="75"/>
                </a:lnTo>
                <a:lnTo>
                  <a:pt x="301" y="80"/>
                </a:lnTo>
                <a:lnTo>
                  <a:pt x="301" y="82"/>
                </a:lnTo>
                <a:lnTo>
                  <a:pt x="301" y="84"/>
                </a:lnTo>
                <a:lnTo>
                  <a:pt x="299" y="86"/>
                </a:lnTo>
                <a:lnTo>
                  <a:pt x="299" y="90"/>
                </a:lnTo>
                <a:lnTo>
                  <a:pt x="297" y="90"/>
                </a:lnTo>
                <a:lnTo>
                  <a:pt x="297" y="94"/>
                </a:lnTo>
                <a:lnTo>
                  <a:pt x="295" y="96"/>
                </a:lnTo>
                <a:lnTo>
                  <a:pt x="295" y="98"/>
                </a:lnTo>
                <a:lnTo>
                  <a:pt x="293" y="100"/>
                </a:lnTo>
                <a:lnTo>
                  <a:pt x="293" y="103"/>
                </a:lnTo>
                <a:lnTo>
                  <a:pt x="291" y="107"/>
                </a:lnTo>
                <a:lnTo>
                  <a:pt x="289" y="111"/>
                </a:lnTo>
                <a:lnTo>
                  <a:pt x="289" y="113"/>
                </a:lnTo>
                <a:lnTo>
                  <a:pt x="291" y="117"/>
                </a:lnTo>
                <a:lnTo>
                  <a:pt x="295" y="121"/>
                </a:lnTo>
                <a:lnTo>
                  <a:pt x="297" y="121"/>
                </a:lnTo>
                <a:lnTo>
                  <a:pt x="299" y="122"/>
                </a:lnTo>
                <a:lnTo>
                  <a:pt x="303" y="124"/>
                </a:lnTo>
                <a:lnTo>
                  <a:pt x="305" y="126"/>
                </a:lnTo>
                <a:lnTo>
                  <a:pt x="305" y="130"/>
                </a:lnTo>
                <a:lnTo>
                  <a:pt x="305" y="134"/>
                </a:lnTo>
                <a:lnTo>
                  <a:pt x="305" y="138"/>
                </a:lnTo>
                <a:lnTo>
                  <a:pt x="307" y="140"/>
                </a:lnTo>
                <a:lnTo>
                  <a:pt x="311" y="142"/>
                </a:lnTo>
                <a:lnTo>
                  <a:pt x="312" y="142"/>
                </a:lnTo>
                <a:lnTo>
                  <a:pt x="312" y="145"/>
                </a:lnTo>
                <a:lnTo>
                  <a:pt x="312" y="149"/>
                </a:lnTo>
                <a:lnTo>
                  <a:pt x="312" y="151"/>
                </a:lnTo>
                <a:lnTo>
                  <a:pt x="314" y="151"/>
                </a:lnTo>
                <a:lnTo>
                  <a:pt x="316" y="153"/>
                </a:lnTo>
                <a:lnTo>
                  <a:pt x="316" y="155"/>
                </a:lnTo>
                <a:lnTo>
                  <a:pt x="316" y="157"/>
                </a:lnTo>
                <a:lnTo>
                  <a:pt x="316" y="161"/>
                </a:lnTo>
                <a:lnTo>
                  <a:pt x="314" y="163"/>
                </a:lnTo>
                <a:lnTo>
                  <a:pt x="312" y="165"/>
                </a:lnTo>
                <a:lnTo>
                  <a:pt x="311" y="168"/>
                </a:lnTo>
                <a:lnTo>
                  <a:pt x="311" y="170"/>
                </a:lnTo>
                <a:lnTo>
                  <a:pt x="311" y="172"/>
                </a:lnTo>
                <a:lnTo>
                  <a:pt x="312" y="174"/>
                </a:lnTo>
                <a:lnTo>
                  <a:pt x="314" y="174"/>
                </a:lnTo>
                <a:lnTo>
                  <a:pt x="316" y="176"/>
                </a:lnTo>
                <a:lnTo>
                  <a:pt x="314" y="176"/>
                </a:lnTo>
                <a:lnTo>
                  <a:pt x="314" y="178"/>
                </a:lnTo>
                <a:lnTo>
                  <a:pt x="309" y="178"/>
                </a:lnTo>
                <a:lnTo>
                  <a:pt x="303" y="178"/>
                </a:lnTo>
                <a:lnTo>
                  <a:pt x="301" y="178"/>
                </a:lnTo>
                <a:lnTo>
                  <a:pt x="299" y="178"/>
                </a:lnTo>
                <a:lnTo>
                  <a:pt x="297" y="178"/>
                </a:lnTo>
                <a:lnTo>
                  <a:pt x="293" y="174"/>
                </a:lnTo>
                <a:lnTo>
                  <a:pt x="291" y="174"/>
                </a:lnTo>
                <a:lnTo>
                  <a:pt x="289" y="174"/>
                </a:lnTo>
                <a:lnTo>
                  <a:pt x="289" y="172"/>
                </a:lnTo>
                <a:lnTo>
                  <a:pt x="289" y="170"/>
                </a:lnTo>
                <a:lnTo>
                  <a:pt x="288" y="170"/>
                </a:lnTo>
                <a:lnTo>
                  <a:pt x="288" y="168"/>
                </a:lnTo>
                <a:lnTo>
                  <a:pt x="286" y="168"/>
                </a:lnTo>
                <a:lnTo>
                  <a:pt x="282" y="168"/>
                </a:lnTo>
                <a:lnTo>
                  <a:pt x="278" y="165"/>
                </a:lnTo>
                <a:lnTo>
                  <a:pt x="276" y="165"/>
                </a:lnTo>
                <a:lnTo>
                  <a:pt x="276" y="163"/>
                </a:lnTo>
                <a:lnTo>
                  <a:pt x="272" y="159"/>
                </a:lnTo>
                <a:lnTo>
                  <a:pt x="270" y="157"/>
                </a:lnTo>
                <a:lnTo>
                  <a:pt x="266" y="155"/>
                </a:lnTo>
                <a:lnTo>
                  <a:pt x="264" y="153"/>
                </a:lnTo>
                <a:lnTo>
                  <a:pt x="263" y="153"/>
                </a:lnTo>
                <a:lnTo>
                  <a:pt x="263" y="151"/>
                </a:lnTo>
                <a:lnTo>
                  <a:pt x="261" y="151"/>
                </a:lnTo>
                <a:lnTo>
                  <a:pt x="259" y="149"/>
                </a:lnTo>
                <a:lnTo>
                  <a:pt x="253" y="151"/>
                </a:lnTo>
                <a:lnTo>
                  <a:pt x="247" y="149"/>
                </a:lnTo>
                <a:lnTo>
                  <a:pt x="240" y="145"/>
                </a:lnTo>
                <a:lnTo>
                  <a:pt x="240" y="143"/>
                </a:lnTo>
                <a:lnTo>
                  <a:pt x="240" y="142"/>
                </a:lnTo>
                <a:lnTo>
                  <a:pt x="238" y="140"/>
                </a:lnTo>
                <a:lnTo>
                  <a:pt x="238" y="138"/>
                </a:lnTo>
                <a:lnTo>
                  <a:pt x="236" y="138"/>
                </a:lnTo>
                <a:lnTo>
                  <a:pt x="234" y="140"/>
                </a:lnTo>
                <a:lnTo>
                  <a:pt x="230" y="138"/>
                </a:lnTo>
                <a:lnTo>
                  <a:pt x="224" y="136"/>
                </a:lnTo>
                <a:lnTo>
                  <a:pt x="222" y="136"/>
                </a:lnTo>
                <a:lnTo>
                  <a:pt x="218" y="134"/>
                </a:lnTo>
                <a:lnTo>
                  <a:pt x="217" y="134"/>
                </a:lnTo>
                <a:lnTo>
                  <a:pt x="215" y="136"/>
                </a:lnTo>
                <a:lnTo>
                  <a:pt x="213" y="136"/>
                </a:lnTo>
                <a:lnTo>
                  <a:pt x="211" y="136"/>
                </a:lnTo>
                <a:lnTo>
                  <a:pt x="207" y="136"/>
                </a:lnTo>
                <a:lnTo>
                  <a:pt x="203" y="136"/>
                </a:lnTo>
                <a:lnTo>
                  <a:pt x="197" y="134"/>
                </a:lnTo>
                <a:lnTo>
                  <a:pt x="195" y="134"/>
                </a:lnTo>
                <a:lnTo>
                  <a:pt x="193" y="136"/>
                </a:lnTo>
                <a:lnTo>
                  <a:pt x="188" y="136"/>
                </a:lnTo>
                <a:lnTo>
                  <a:pt x="184" y="138"/>
                </a:lnTo>
                <a:lnTo>
                  <a:pt x="182" y="138"/>
                </a:lnTo>
                <a:lnTo>
                  <a:pt x="178" y="140"/>
                </a:lnTo>
                <a:lnTo>
                  <a:pt x="178" y="142"/>
                </a:lnTo>
                <a:lnTo>
                  <a:pt x="174" y="142"/>
                </a:lnTo>
                <a:lnTo>
                  <a:pt x="170" y="142"/>
                </a:lnTo>
                <a:lnTo>
                  <a:pt x="167" y="142"/>
                </a:lnTo>
                <a:lnTo>
                  <a:pt x="161" y="142"/>
                </a:lnTo>
                <a:lnTo>
                  <a:pt x="161" y="143"/>
                </a:lnTo>
                <a:lnTo>
                  <a:pt x="159" y="143"/>
                </a:lnTo>
                <a:lnTo>
                  <a:pt x="155" y="145"/>
                </a:lnTo>
                <a:lnTo>
                  <a:pt x="153" y="147"/>
                </a:lnTo>
                <a:lnTo>
                  <a:pt x="151" y="149"/>
                </a:lnTo>
                <a:lnTo>
                  <a:pt x="144" y="155"/>
                </a:lnTo>
                <a:lnTo>
                  <a:pt x="140" y="157"/>
                </a:lnTo>
                <a:lnTo>
                  <a:pt x="140" y="159"/>
                </a:lnTo>
                <a:lnTo>
                  <a:pt x="138" y="163"/>
                </a:lnTo>
                <a:lnTo>
                  <a:pt x="134" y="165"/>
                </a:lnTo>
                <a:lnTo>
                  <a:pt x="132" y="165"/>
                </a:lnTo>
                <a:lnTo>
                  <a:pt x="132" y="166"/>
                </a:lnTo>
                <a:lnTo>
                  <a:pt x="130" y="165"/>
                </a:lnTo>
                <a:lnTo>
                  <a:pt x="128" y="165"/>
                </a:lnTo>
                <a:lnTo>
                  <a:pt x="124" y="166"/>
                </a:lnTo>
                <a:lnTo>
                  <a:pt x="121" y="170"/>
                </a:lnTo>
                <a:lnTo>
                  <a:pt x="115" y="174"/>
                </a:lnTo>
                <a:lnTo>
                  <a:pt x="109" y="178"/>
                </a:lnTo>
                <a:lnTo>
                  <a:pt x="107" y="178"/>
                </a:lnTo>
                <a:lnTo>
                  <a:pt x="107" y="180"/>
                </a:lnTo>
                <a:lnTo>
                  <a:pt x="103" y="180"/>
                </a:lnTo>
                <a:lnTo>
                  <a:pt x="101" y="180"/>
                </a:lnTo>
                <a:lnTo>
                  <a:pt x="97" y="189"/>
                </a:lnTo>
                <a:lnTo>
                  <a:pt x="96" y="193"/>
                </a:lnTo>
                <a:lnTo>
                  <a:pt x="90" y="197"/>
                </a:lnTo>
                <a:lnTo>
                  <a:pt x="86" y="199"/>
                </a:lnTo>
                <a:lnTo>
                  <a:pt x="82" y="199"/>
                </a:lnTo>
                <a:lnTo>
                  <a:pt x="78" y="201"/>
                </a:lnTo>
                <a:lnTo>
                  <a:pt x="76" y="201"/>
                </a:lnTo>
                <a:lnTo>
                  <a:pt x="71" y="207"/>
                </a:lnTo>
                <a:lnTo>
                  <a:pt x="69" y="210"/>
                </a:lnTo>
                <a:lnTo>
                  <a:pt x="65" y="212"/>
                </a:lnTo>
                <a:lnTo>
                  <a:pt x="61" y="214"/>
                </a:lnTo>
                <a:lnTo>
                  <a:pt x="57" y="214"/>
                </a:lnTo>
                <a:lnTo>
                  <a:pt x="57" y="216"/>
                </a:lnTo>
                <a:lnTo>
                  <a:pt x="55" y="218"/>
                </a:lnTo>
                <a:lnTo>
                  <a:pt x="51" y="224"/>
                </a:lnTo>
                <a:lnTo>
                  <a:pt x="49" y="226"/>
                </a:lnTo>
                <a:lnTo>
                  <a:pt x="48" y="226"/>
                </a:lnTo>
                <a:lnTo>
                  <a:pt x="46" y="226"/>
                </a:lnTo>
                <a:lnTo>
                  <a:pt x="44" y="226"/>
                </a:lnTo>
                <a:lnTo>
                  <a:pt x="40" y="226"/>
                </a:lnTo>
                <a:lnTo>
                  <a:pt x="36" y="226"/>
                </a:lnTo>
                <a:lnTo>
                  <a:pt x="32" y="228"/>
                </a:lnTo>
                <a:lnTo>
                  <a:pt x="28" y="228"/>
                </a:lnTo>
                <a:lnTo>
                  <a:pt x="26" y="231"/>
                </a:lnTo>
                <a:lnTo>
                  <a:pt x="25" y="231"/>
                </a:lnTo>
                <a:lnTo>
                  <a:pt x="23" y="233"/>
                </a:lnTo>
                <a:lnTo>
                  <a:pt x="17" y="224"/>
                </a:lnTo>
                <a:lnTo>
                  <a:pt x="15" y="222"/>
                </a:lnTo>
                <a:lnTo>
                  <a:pt x="13" y="220"/>
                </a:lnTo>
                <a:lnTo>
                  <a:pt x="11" y="218"/>
                </a:lnTo>
                <a:lnTo>
                  <a:pt x="5" y="212"/>
                </a:lnTo>
                <a:lnTo>
                  <a:pt x="0" y="203"/>
                </a:lnTo>
                <a:lnTo>
                  <a:pt x="0" y="201"/>
                </a:lnTo>
                <a:lnTo>
                  <a:pt x="2" y="197"/>
                </a:lnTo>
                <a:lnTo>
                  <a:pt x="3" y="191"/>
                </a:lnTo>
                <a:lnTo>
                  <a:pt x="3" y="187"/>
                </a:lnTo>
                <a:lnTo>
                  <a:pt x="5" y="186"/>
                </a:lnTo>
                <a:lnTo>
                  <a:pt x="5" y="184"/>
                </a:lnTo>
                <a:lnTo>
                  <a:pt x="5" y="180"/>
                </a:lnTo>
                <a:lnTo>
                  <a:pt x="3" y="176"/>
                </a:lnTo>
                <a:lnTo>
                  <a:pt x="3" y="174"/>
                </a:lnTo>
                <a:lnTo>
                  <a:pt x="3" y="172"/>
                </a:lnTo>
                <a:lnTo>
                  <a:pt x="7" y="168"/>
                </a:lnTo>
                <a:lnTo>
                  <a:pt x="7" y="166"/>
                </a:lnTo>
                <a:lnTo>
                  <a:pt x="7" y="161"/>
                </a:lnTo>
                <a:lnTo>
                  <a:pt x="7" y="157"/>
                </a:lnTo>
                <a:lnTo>
                  <a:pt x="7" y="155"/>
                </a:lnTo>
                <a:lnTo>
                  <a:pt x="5" y="151"/>
                </a:lnTo>
                <a:lnTo>
                  <a:pt x="3" y="149"/>
                </a:lnTo>
                <a:lnTo>
                  <a:pt x="3" y="143"/>
                </a:lnTo>
                <a:lnTo>
                  <a:pt x="3" y="140"/>
                </a:lnTo>
                <a:lnTo>
                  <a:pt x="5" y="136"/>
                </a:lnTo>
                <a:lnTo>
                  <a:pt x="5" y="132"/>
                </a:lnTo>
                <a:lnTo>
                  <a:pt x="5" y="130"/>
                </a:lnTo>
                <a:lnTo>
                  <a:pt x="5" y="128"/>
                </a:lnTo>
                <a:lnTo>
                  <a:pt x="3" y="124"/>
                </a:lnTo>
                <a:lnTo>
                  <a:pt x="5" y="122"/>
                </a:lnTo>
                <a:lnTo>
                  <a:pt x="9" y="115"/>
                </a:lnTo>
                <a:lnTo>
                  <a:pt x="15" y="107"/>
                </a:lnTo>
                <a:lnTo>
                  <a:pt x="21" y="101"/>
                </a:lnTo>
                <a:lnTo>
                  <a:pt x="23" y="100"/>
                </a:lnTo>
                <a:lnTo>
                  <a:pt x="26" y="98"/>
                </a:lnTo>
                <a:lnTo>
                  <a:pt x="28" y="98"/>
                </a:lnTo>
                <a:lnTo>
                  <a:pt x="32" y="98"/>
                </a:lnTo>
                <a:lnTo>
                  <a:pt x="34" y="96"/>
                </a:lnTo>
                <a:lnTo>
                  <a:pt x="34" y="94"/>
                </a:lnTo>
                <a:lnTo>
                  <a:pt x="38" y="92"/>
                </a:lnTo>
                <a:lnTo>
                  <a:pt x="42" y="88"/>
                </a:lnTo>
                <a:lnTo>
                  <a:pt x="44" y="86"/>
                </a:lnTo>
                <a:lnTo>
                  <a:pt x="46" y="86"/>
                </a:lnTo>
                <a:lnTo>
                  <a:pt x="48" y="84"/>
                </a:lnTo>
                <a:lnTo>
                  <a:pt x="49" y="80"/>
                </a:lnTo>
                <a:lnTo>
                  <a:pt x="53" y="73"/>
                </a:lnTo>
                <a:lnTo>
                  <a:pt x="55" y="69"/>
                </a:lnTo>
                <a:lnTo>
                  <a:pt x="59" y="65"/>
                </a:lnTo>
                <a:lnTo>
                  <a:pt x="59" y="63"/>
                </a:lnTo>
                <a:lnTo>
                  <a:pt x="61" y="61"/>
                </a:lnTo>
                <a:lnTo>
                  <a:pt x="67" y="56"/>
                </a:lnTo>
                <a:lnTo>
                  <a:pt x="67" y="54"/>
                </a:lnTo>
                <a:lnTo>
                  <a:pt x="69" y="52"/>
                </a:lnTo>
                <a:lnTo>
                  <a:pt x="69" y="50"/>
                </a:lnTo>
                <a:lnTo>
                  <a:pt x="71" y="48"/>
                </a:lnTo>
                <a:lnTo>
                  <a:pt x="73" y="46"/>
                </a:lnTo>
                <a:lnTo>
                  <a:pt x="74" y="44"/>
                </a:lnTo>
                <a:lnTo>
                  <a:pt x="82" y="44"/>
                </a:lnTo>
                <a:lnTo>
                  <a:pt x="86" y="42"/>
                </a:lnTo>
                <a:lnTo>
                  <a:pt x="90" y="40"/>
                </a:lnTo>
                <a:lnTo>
                  <a:pt x="92" y="40"/>
                </a:lnTo>
                <a:lnTo>
                  <a:pt x="96" y="40"/>
                </a:lnTo>
                <a:lnTo>
                  <a:pt x="99" y="40"/>
                </a:lnTo>
                <a:lnTo>
                  <a:pt x="107" y="38"/>
                </a:lnTo>
                <a:lnTo>
                  <a:pt x="111" y="36"/>
                </a:lnTo>
                <a:lnTo>
                  <a:pt x="117" y="33"/>
                </a:lnTo>
                <a:lnTo>
                  <a:pt x="119" y="33"/>
                </a:lnTo>
                <a:lnTo>
                  <a:pt x="121" y="31"/>
                </a:lnTo>
                <a:lnTo>
                  <a:pt x="130" y="27"/>
                </a:lnTo>
                <a:lnTo>
                  <a:pt x="134" y="27"/>
                </a:lnTo>
                <a:lnTo>
                  <a:pt x="136" y="27"/>
                </a:lnTo>
                <a:lnTo>
                  <a:pt x="138" y="25"/>
                </a:lnTo>
                <a:lnTo>
                  <a:pt x="145" y="19"/>
                </a:lnTo>
                <a:lnTo>
                  <a:pt x="151" y="17"/>
                </a:lnTo>
                <a:lnTo>
                  <a:pt x="159" y="15"/>
                </a:lnTo>
                <a:lnTo>
                  <a:pt x="161" y="15"/>
                </a:lnTo>
                <a:lnTo>
                  <a:pt x="165" y="14"/>
                </a:lnTo>
                <a:lnTo>
                  <a:pt x="167" y="12"/>
                </a:lnTo>
                <a:lnTo>
                  <a:pt x="170" y="10"/>
                </a:lnTo>
                <a:lnTo>
                  <a:pt x="172" y="10"/>
                </a:lnTo>
                <a:lnTo>
                  <a:pt x="176" y="12"/>
                </a:lnTo>
                <a:lnTo>
                  <a:pt x="180" y="10"/>
                </a:lnTo>
                <a:lnTo>
                  <a:pt x="186" y="6"/>
                </a:lnTo>
                <a:lnTo>
                  <a:pt x="188" y="4"/>
                </a:lnTo>
                <a:lnTo>
                  <a:pt x="192" y="4"/>
                </a:lnTo>
                <a:lnTo>
                  <a:pt x="195" y="2"/>
                </a:lnTo>
                <a:lnTo>
                  <a:pt x="201" y="0"/>
                </a:lnTo>
                <a:lnTo>
                  <a:pt x="203" y="0"/>
                </a:lnTo>
                <a:lnTo>
                  <a:pt x="209" y="2"/>
                </a:lnTo>
                <a:lnTo>
                  <a:pt x="211" y="2"/>
                </a:lnTo>
                <a:lnTo>
                  <a:pt x="215" y="2"/>
                </a:lnTo>
                <a:lnTo>
                  <a:pt x="218" y="2"/>
                </a:lnTo>
                <a:lnTo>
                  <a:pt x="222" y="2"/>
                </a:lnTo>
                <a:lnTo>
                  <a:pt x="224" y="2"/>
                </a:lnTo>
                <a:lnTo>
                  <a:pt x="232" y="6"/>
                </a:lnTo>
                <a:lnTo>
                  <a:pt x="234" y="6"/>
                </a:lnTo>
                <a:lnTo>
                  <a:pt x="238" y="8"/>
                </a:lnTo>
                <a:lnTo>
                  <a:pt x="241" y="10"/>
                </a:lnTo>
                <a:lnTo>
                  <a:pt x="241" y="12"/>
                </a:lnTo>
                <a:lnTo>
                  <a:pt x="245" y="14"/>
                </a:lnTo>
              </a:path>
            </a:pathLst>
          </a:custGeom>
          <a:solidFill>
            <a:schemeClr val="accent2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601" name="Freeform 511"/>
          <p:cNvSpPr>
            <a:spLocks/>
          </p:cNvSpPr>
          <p:nvPr/>
        </p:nvSpPr>
        <p:spPr bwMode="auto">
          <a:xfrm>
            <a:off x="5494339" y="4233142"/>
            <a:ext cx="338137" cy="303068"/>
          </a:xfrm>
          <a:custGeom>
            <a:avLst/>
            <a:gdLst>
              <a:gd name="T0" fmla="*/ 2147483647 w 307"/>
              <a:gd name="T1" fmla="*/ 2147483647 h 210"/>
              <a:gd name="T2" fmla="*/ 2147483647 w 307"/>
              <a:gd name="T3" fmla="*/ 2147483647 h 210"/>
              <a:gd name="T4" fmla="*/ 2147483647 w 307"/>
              <a:gd name="T5" fmla="*/ 2147483647 h 210"/>
              <a:gd name="T6" fmla="*/ 2147483647 w 307"/>
              <a:gd name="T7" fmla="*/ 2147483647 h 210"/>
              <a:gd name="T8" fmla="*/ 2147483647 w 307"/>
              <a:gd name="T9" fmla="*/ 2147483647 h 210"/>
              <a:gd name="T10" fmla="*/ 2147483647 w 307"/>
              <a:gd name="T11" fmla="*/ 2147483647 h 210"/>
              <a:gd name="T12" fmla="*/ 2147483647 w 307"/>
              <a:gd name="T13" fmla="*/ 2147483647 h 210"/>
              <a:gd name="T14" fmla="*/ 2147483647 w 307"/>
              <a:gd name="T15" fmla="*/ 2147483647 h 210"/>
              <a:gd name="T16" fmla="*/ 2147483647 w 307"/>
              <a:gd name="T17" fmla="*/ 2147483647 h 210"/>
              <a:gd name="T18" fmla="*/ 2147483647 w 307"/>
              <a:gd name="T19" fmla="*/ 2147483647 h 210"/>
              <a:gd name="T20" fmla="*/ 2147483647 w 307"/>
              <a:gd name="T21" fmla="*/ 2147483647 h 210"/>
              <a:gd name="T22" fmla="*/ 2147483647 w 307"/>
              <a:gd name="T23" fmla="*/ 2147483647 h 210"/>
              <a:gd name="T24" fmla="*/ 2147483647 w 307"/>
              <a:gd name="T25" fmla="*/ 2147483647 h 210"/>
              <a:gd name="T26" fmla="*/ 2147483647 w 307"/>
              <a:gd name="T27" fmla="*/ 2147483647 h 210"/>
              <a:gd name="T28" fmla="*/ 2147483647 w 307"/>
              <a:gd name="T29" fmla="*/ 2147483647 h 210"/>
              <a:gd name="T30" fmla="*/ 2147483647 w 307"/>
              <a:gd name="T31" fmla="*/ 2147483647 h 210"/>
              <a:gd name="T32" fmla="*/ 2147483647 w 307"/>
              <a:gd name="T33" fmla="*/ 2147483647 h 210"/>
              <a:gd name="T34" fmla="*/ 2147483647 w 307"/>
              <a:gd name="T35" fmla="*/ 2147483647 h 210"/>
              <a:gd name="T36" fmla="*/ 2147483647 w 307"/>
              <a:gd name="T37" fmla="*/ 2147483647 h 210"/>
              <a:gd name="T38" fmla="*/ 2147483647 w 307"/>
              <a:gd name="T39" fmla="*/ 2147483647 h 210"/>
              <a:gd name="T40" fmla="*/ 2147483647 w 307"/>
              <a:gd name="T41" fmla="*/ 2147483647 h 210"/>
              <a:gd name="T42" fmla="*/ 2147483647 w 307"/>
              <a:gd name="T43" fmla="*/ 2147483647 h 210"/>
              <a:gd name="T44" fmla="*/ 2147483647 w 307"/>
              <a:gd name="T45" fmla="*/ 2147483647 h 210"/>
              <a:gd name="T46" fmla="*/ 2147483647 w 307"/>
              <a:gd name="T47" fmla="*/ 2147483647 h 210"/>
              <a:gd name="T48" fmla="*/ 2147483647 w 307"/>
              <a:gd name="T49" fmla="*/ 2147483647 h 210"/>
              <a:gd name="T50" fmla="*/ 2147483647 w 307"/>
              <a:gd name="T51" fmla="*/ 2147483647 h 210"/>
              <a:gd name="T52" fmla="*/ 2147483647 w 307"/>
              <a:gd name="T53" fmla="*/ 2147483647 h 210"/>
              <a:gd name="T54" fmla="*/ 2147483647 w 307"/>
              <a:gd name="T55" fmla="*/ 2147483647 h 210"/>
              <a:gd name="T56" fmla="*/ 0 w 307"/>
              <a:gd name="T57" fmla="*/ 2147483647 h 210"/>
              <a:gd name="T58" fmla="*/ 2147483647 w 307"/>
              <a:gd name="T59" fmla="*/ 2147483647 h 210"/>
              <a:gd name="T60" fmla="*/ 2147483647 w 307"/>
              <a:gd name="T61" fmla="*/ 2147483647 h 210"/>
              <a:gd name="T62" fmla="*/ 2147483647 w 307"/>
              <a:gd name="T63" fmla="*/ 2147483647 h 210"/>
              <a:gd name="T64" fmla="*/ 2147483647 w 307"/>
              <a:gd name="T65" fmla="*/ 2147483647 h 210"/>
              <a:gd name="T66" fmla="*/ 2147483647 w 307"/>
              <a:gd name="T67" fmla="*/ 2147483647 h 210"/>
              <a:gd name="T68" fmla="*/ 2147483647 w 307"/>
              <a:gd name="T69" fmla="*/ 2147483647 h 210"/>
              <a:gd name="T70" fmla="*/ 2147483647 w 307"/>
              <a:gd name="T71" fmla="*/ 2147483647 h 210"/>
              <a:gd name="T72" fmla="*/ 2147483647 w 307"/>
              <a:gd name="T73" fmla="*/ 2147483647 h 210"/>
              <a:gd name="T74" fmla="*/ 2147483647 w 307"/>
              <a:gd name="T75" fmla="*/ 2147483647 h 210"/>
              <a:gd name="T76" fmla="*/ 2147483647 w 307"/>
              <a:gd name="T77" fmla="*/ 2147483647 h 210"/>
              <a:gd name="T78" fmla="*/ 2147483647 w 307"/>
              <a:gd name="T79" fmla="*/ 2147483647 h 210"/>
              <a:gd name="T80" fmla="*/ 2147483647 w 307"/>
              <a:gd name="T81" fmla="*/ 2147483647 h 210"/>
              <a:gd name="T82" fmla="*/ 2147483647 w 307"/>
              <a:gd name="T83" fmla="*/ 2147483647 h 210"/>
              <a:gd name="T84" fmla="*/ 2147483647 w 307"/>
              <a:gd name="T85" fmla="*/ 2147483647 h 210"/>
              <a:gd name="T86" fmla="*/ 2147483647 w 307"/>
              <a:gd name="T87" fmla="*/ 0 h 210"/>
              <a:gd name="T88" fmla="*/ 2147483647 w 307"/>
              <a:gd name="T89" fmla="*/ 2147483647 h 210"/>
              <a:gd name="T90" fmla="*/ 2147483647 w 307"/>
              <a:gd name="T91" fmla="*/ 2147483647 h 210"/>
              <a:gd name="T92" fmla="*/ 2147483647 w 307"/>
              <a:gd name="T93" fmla="*/ 2147483647 h 210"/>
              <a:gd name="T94" fmla="*/ 2147483647 w 307"/>
              <a:gd name="T95" fmla="*/ 2147483647 h 210"/>
              <a:gd name="T96" fmla="*/ 2147483647 w 307"/>
              <a:gd name="T97" fmla="*/ 2147483647 h 210"/>
              <a:gd name="T98" fmla="*/ 2147483647 w 307"/>
              <a:gd name="T99" fmla="*/ 2147483647 h 210"/>
              <a:gd name="T100" fmla="*/ 2147483647 w 307"/>
              <a:gd name="T101" fmla="*/ 2147483647 h 210"/>
              <a:gd name="T102" fmla="*/ 2147483647 w 307"/>
              <a:gd name="T103" fmla="*/ 2147483647 h 210"/>
              <a:gd name="T104" fmla="*/ 2147483647 w 307"/>
              <a:gd name="T105" fmla="*/ 2147483647 h 210"/>
              <a:gd name="T106" fmla="*/ 2147483647 w 307"/>
              <a:gd name="T107" fmla="*/ 2147483647 h 21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07"/>
              <a:gd name="T163" fmla="*/ 0 h 210"/>
              <a:gd name="T164" fmla="*/ 307 w 307"/>
              <a:gd name="T165" fmla="*/ 210 h 21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07" h="210">
                <a:moveTo>
                  <a:pt x="273" y="97"/>
                </a:moveTo>
                <a:lnTo>
                  <a:pt x="273" y="97"/>
                </a:lnTo>
                <a:lnTo>
                  <a:pt x="269" y="101"/>
                </a:lnTo>
                <a:lnTo>
                  <a:pt x="259" y="105"/>
                </a:lnTo>
                <a:lnTo>
                  <a:pt x="253" y="107"/>
                </a:lnTo>
                <a:lnTo>
                  <a:pt x="249" y="109"/>
                </a:lnTo>
                <a:lnTo>
                  <a:pt x="244" y="112"/>
                </a:lnTo>
                <a:lnTo>
                  <a:pt x="238" y="114"/>
                </a:lnTo>
                <a:lnTo>
                  <a:pt x="234" y="114"/>
                </a:lnTo>
                <a:lnTo>
                  <a:pt x="232" y="116"/>
                </a:lnTo>
                <a:lnTo>
                  <a:pt x="228" y="118"/>
                </a:lnTo>
                <a:lnTo>
                  <a:pt x="225" y="122"/>
                </a:lnTo>
                <a:lnTo>
                  <a:pt x="225" y="124"/>
                </a:lnTo>
                <a:lnTo>
                  <a:pt x="223" y="130"/>
                </a:lnTo>
                <a:lnTo>
                  <a:pt x="223" y="135"/>
                </a:lnTo>
                <a:lnTo>
                  <a:pt x="223" y="141"/>
                </a:lnTo>
                <a:lnTo>
                  <a:pt x="223" y="145"/>
                </a:lnTo>
                <a:lnTo>
                  <a:pt x="221" y="145"/>
                </a:lnTo>
                <a:lnTo>
                  <a:pt x="221" y="147"/>
                </a:lnTo>
                <a:lnTo>
                  <a:pt x="219" y="147"/>
                </a:lnTo>
                <a:lnTo>
                  <a:pt x="213" y="147"/>
                </a:lnTo>
                <a:lnTo>
                  <a:pt x="211" y="147"/>
                </a:lnTo>
                <a:lnTo>
                  <a:pt x="207" y="145"/>
                </a:lnTo>
                <a:lnTo>
                  <a:pt x="203" y="145"/>
                </a:lnTo>
                <a:lnTo>
                  <a:pt x="200" y="143"/>
                </a:lnTo>
                <a:lnTo>
                  <a:pt x="196" y="143"/>
                </a:lnTo>
                <a:lnTo>
                  <a:pt x="188" y="147"/>
                </a:lnTo>
                <a:lnTo>
                  <a:pt x="186" y="147"/>
                </a:lnTo>
                <a:lnTo>
                  <a:pt x="184" y="147"/>
                </a:lnTo>
                <a:lnTo>
                  <a:pt x="182" y="151"/>
                </a:lnTo>
                <a:lnTo>
                  <a:pt x="178" y="156"/>
                </a:lnTo>
                <a:lnTo>
                  <a:pt x="178" y="164"/>
                </a:lnTo>
                <a:lnTo>
                  <a:pt x="178" y="170"/>
                </a:lnTo>
                <a:lnTo>
                  <a:pt x="180" y="174"/>
                </a:lnTo>
                <a:lnTo>
                  <a:pt x="180" y="175"/>
                </a:lnTo>
                <a:lnTo>
                  <a:pt x="178" y="175"/>
                </a:lnTo>
                <a:lnTo>
                  <a:pt x="175" y="179"/>
                </a:lnTo>
                <a:lnTo>
                  <a:pt x="173" y="183"/>
                </a:lnTo>
                <a:lnTo>
                  <a:pt x="169" y="185"/>
                </a:lnTo>
                <a:lnTo>
                  <a:pt x="165" y="187"/>
                </a:lnTo>
                <a:lnTo>
                  <a:pt x="163" y="187"/>
                </a:lnTo>
                <a:lnTo>
                  <a:pt x="157" y="187"/>
                </a:lnTo>
                <a:lnTo>
                  <a:pt x="155" y="185"/>
                </a:lnTo>
                <a:lnTo>
                  <a:pt x="154" y="187"/>
                </a:lnTo>
                <a:lnTo>
                  <a:pt x="150" y="187"/>
                </a:lnTo>
                <a:lnTo>
                  <a:pt x="144" y="189"/>
                </a:lnTo>
                <a:lnTo>
                  <a:pt x="142" y="189"/>
                </a:lnTo>
                <a:lnTo>
                  <a:pt x="138" y="193"/>
                </a:lnTo>
                <a:lnTo>
                  <a:pt x="134" y="198"/>
                </a:lnTo>
                <a:lnTo>
                  <a:pt x="134" y="200"/>
                </a:lnTo>
                <a:lnTo>
                  <a:pt x="132" y="202"/>
                </a:lnTo>
                <a:lnTo>
                  <a:pt x="130" y="204"/>
                </a:lnTo>
                <a:lnTo>
                  <a:pt x="129" y="204"/>
                </a:lnTo>
                <a:lnTo>
                  <a:pt x="127" y="206"/>
                </a:lnTo>
                <a:lnTo>
                  <a:pt x="125" y="204"/>
                </a:lnTo>
                <a:lnTo>
                  <a:pt x="123" y="200"/>
                </a:lnTo>
                <a:lnTo>
                  <a:pt x="123" y="198"/>
                </a:lnTo>
                <a:lnTo>
                  <a:pt x="125" y="196"/>
                </a:lnTo>
                <a:lnTo>
                  <a:pt x="125" y="195"/>
                </a:lnTo>
                <a:lnTo>
                  <a:pt x="125" y="193"/>
                </a:lnTo>
                <a:lnTo>
                  <a:pt x="123" y="193"/>
                </a:lnTo>
                <a:lnTo>
                  <a:pt x="119" y="191"/>
                </a:lnTo>
                <a:lnTo>
                  <a:pt x="115" y="191"/>
                </a:lnTo>
                <a:lnTo>
                  <a:pt x="113" y="193"/>
                </a:lnTo>
                <a:lnTo>
                  <a:pt x="111" y="195"/>
                </a:lnTo>
                <a:lnTo>
                  <a:pt x="111" y="198"/>
                </a:lnTo>
                <a:lnTo>
                  <a:pt x="111" y="200"/>
                </a:lnTo>
                <a:lnTo>
                  <a:pt x="113" y="200"/>
                </a:lnTo>
                <a:lnTo>
                  <a:pt x="115" y="204"/>
                </a:lnTo>
                <a:lnTo>
                  <a:pt x="115" y="208"/>
                </a:lnTo>
                <a:lnTo>
                  <a:pt x="115" y="210"/>
                </a:lnTo>
                <a:lnTo>
                  <a:pt x="111" y="210"/>
                </a:lnTo>
                <a:lnTo>
                  <a:pt x="102" y="210"/>
                </a:lnTo>
                <a:lnTo>
                  <a:pt x="98" y="208"/>
                </a:lnTo>
                <a:lnTo>
                  <a:pt x="98" y="206"/>
                </a:lnTo>
                <a:lnTo>
                  <a:pt x="96" y="206"/>
                </a:lnTo>
                <a:lnTo>
                  <a:pt x="94" y="206"/>
                </a:lnTo>
                <a:lnTo>
                  <a:pt x="92" y="204"/>
                </a:lnTo>
                <a:lnTo>
                  <a:pt x="92" y="202"/>
                </a:lnTo>
                <a:lnTo>
                  <a:pt x="92" y="200"/>
                </a:lnTo>
                <a:lnTo>
                  <a:pt x="90" y="200"/>
                </a:lnTo>
                <a:lnTo>
                  <a:pt x="86" y="200"/>
                </a:lnTo>
                <a:lnTo>
                  <a:pt x="84" y="198"/>
                </a:lnTo>
                <a:lnTo>
                  <a:pt x="82" y="198"/>
                </a:lnTo>
                <a:lnTo>
                  <a:pt x="81" y="198"/>
                </a:lnTo>
                <a:lnTo>
                  <a:pt x="79" y="196"/>
                </a:lnTo>
                <a:lnTo>
                  <a:pt x="77" y="196"/>
                </a:lnTo>
                <a:lnTo>
                  <a:pt x="75" y="195"/>
                </a:lnTo>
                <a:lnTo>
                  <a:pt x="75" y="196"/>
                </a:lnTo>
                <a:lnTo>
                  <a:pt x="73" y="196"/>
                </a:lnTo>
                <a:lnTo>
                  <a:pt x="75" y="198"/>
                </a:lnTo>
                <a:lnTo>
                  <a:pt x="73" y="200"/>
                </a:lnTo>
                <a:lnTo>
                  <a:pt x="71" y="200"/>
                </a:lnTo>
                <a:lnTo>
                  <a:pt x="69" y="196"/>
                </a:lnTo>
                <a:lnTo>
                  <a:pt x="67" y="195"/>
                </a:lnTo>
                <a:lnTo>
                  <a:pt x="63" y="195"/>
                </a:lnTo>
                <a:lnTo>
                  <a:pt x="61" y="195"/>
                </a:lnTo>
                <a:lnTo>
                  <a:pt x="59" y="191"/>
                </a:lnTo>
                <a:lnTo>
                  <a:pt x="58" y="191"/>
                </a:lnTo>
                <a:lnTo>
                  <a:pt x="56" y="193"/>
                </a:lnTo>
                <a:lnTo>
                  <a:pt x="54" y="195"/>
                </a:lnTo>
                <a:lnTo>
                  <a:pt x="52" y="195"/>
                </a:lnTo>
                <a:lnTo>
                  <a:pt x="50" y="193"/>
                </a:lnTo>
                <a:lnTo>
                  <a:pt x="50" y="191"/>
                </a:lnTo>
                <a:lnTo>
                  <a:pt x="50" y="189"/>
                </a:lnTo>
                <a:lnTo>
                  <a:pt x="52" y="185"/>
                </a:lnTo>
                <a:lnTo>
                  <a:pt x="50" y="183"/>
                </a:lnTo>
                <a:lnTo>
                  <a:pt x="50" y="181"/>
                </a:lnTo>
                <a:lnTo>
                  <a:pt x="50" y="179"/>
                </a:lnTo>
                <a:lnTo>
                  <a:pt x="48" y="179"/>
                </a:lnTo>
                <a:lnTo>
                  <a:pt x="46" y="179"/>
                </a:lnTo>
                <a:lnTo>
                  <a:pt x="44" y="181"/>
                </a:lnTo>
                <a:lnTo>
                  <a:pt x="42" y="183"/>
                </a:lnTo>
                <a:lnTo>
                  <a:pt x="38" y="183"/>
                </a:lnTo>
                <a:lnTo>
                  <a:pt x="36" y="181"/>
                </a:lnTo>
                <a:lnTo>
                  <a:pt x="34" y="179"/>
                </a:lnTo>
                <a:lnTo>
                  <a:pt x="34" y="177"/>
                </a:lnTo>
                <a:lnTo>
                  <a:pt x="31" y="174"/>
                </a:lnTo>
                <a:lnTo>
                  <a:pt x="31" y="172"/>
                </a:lnTo>
                <a:lnTo>
                  <a:pt x="25" y="170"/>
                </a:lnTo>
                <a:lnTo>
                  <a:pt x="23" y="168"/>
                </a:lnTo>
                <a:lnTo>
                  <a:pt x="21" y="166"/>
                </a:lnTo>
                <a:lnTo>
                  <a:pt x="19" y="164"/>
                </a:lnTo>
                <a:lnTo>
                  <a:pt x="19" y="162"/>
                </a:lnTo>
                <a:lnTo>
                  <a:pt x="17" y="162"/>
                </a:lnTo>
                <a:lnTo>
                  <a:pt x="21" y="160"/>
                </a:lnTo>
                <a:lnTo>
                  <a:pt x="21" y="158"/>
                </a:lnTo>
                <a:lnTo>
                  <a:pt x="21" y="156"/>
                </a:lnTo>
                <a:lnTo>
                  <a:pt x="19" y="154"/>
                </a:lnTo>
                <a:lnTo>
                  <a:pt x="19" y="153"/>
                </a:lnTo>
                <a:lnTo>
                  <a:pt x="19" y="149"/>
                </a:lnTo>
                <a:lnTo>
                  <a:pt x="19" y="147"/>
                </a:lnTo>
                <a:lnTo>
                  <a:pt x="19" y="145"/>
                </a:lnTo>
                <a:lnTo>
                  <a:pt x="19" y="141"/>
                </a:lnTo>
                <a:lnTo>
                  <a:pt x="17" y="137"/>
                </a:lnTo>
                <a:lnTo>
                  <a:pt x="17" y="133"/>
                </a:lnTo>
                <a:lnTo>
                  <a:pt x="17" y="132"/>
                </a:lnTo>
                <a:lnTo>
                  <a:pt x="17" y="130"/>
                </a:lnTo>
                <a:lnTo>
                  <a:pt x="15" y="128"/>
                </a:lnTo>
                <a:lnTo>
                  <a:pt x="15" y="126"/>
                </a:lnTo>
                <a:lnTo>
                  <a:pt x="15" y="124"/>
                </a:lnTo>
                <a:lnTo>
                  <a:pt x="15" y="120"/>
                </a:lnTo>
                <a:lnTo>
                  <a:pt x="15" y="114"/>
                </a:lnTo>
                <a:lnTo>
                  <a:pt x="15" y="111"/>
                </a:lnTo>
                <a:lnTo>
                  <a:pt x="15" y="107"/>
                </a:lnTo>
                <a:lnTo>
                  <a:pt x="15" y="105"/>
                </a:lnTo>
                <a:lnTo>
                  <a:pt x="15" y="99"/>
                </a:lnTo>
                <a:lnTo>
                  <a:pt x="13" y="97"/>
                </a:lnTo>
                <a:lnTo>
                  <a:pt x="11" y="93"/>
                </a:lnTo>
                <a:lnTo>
                  <a:pt x="6" y="88"/>
                </a:lnTo>
                <a:lnTo>
                  <a:pt x="4" y="84"/>
                </a:lnTo>
                <a:lnTo>
                  <a:pt x="0" y="82"/>
                </a:lnTo>
                <a:lnTo>
                  <a:pt x="0" y="80"/>
                </a:lnTo>
                <a:lnTo>
                  <a:pt x="0" y="78"/>
                </a:lnTo>
                <a:lnTo>
                  <a:pt x="0" y="76"/>
                </a:lnTo>
                <a:lnTo>
                  <a:pt x="2" y="74"/>
                </a:lnTo>
                <a:lnTo>
                  <a:pt x="4" y="72"/>
                </a:lnTo>
                <a:lnTo>
                  <a:pt x="6" y="70"/>
                </a:lnTo>
                <a:lnTo>
                  <a:pt x="8" y="68"/>
                </a:lnTo>
                <a:lnTo>
                  <a:pt x="10" y="67"/>
                </a:lnTo>
                <a:lnTo>
                  <a:pt x="11" y="65"/>
                </a:lnTo>
                <a:lnTo>
                  <a:pt x="15" y="61"/>
                </a:lnTo>
                <a:lnTo>
                  <a:pt x="17" y="59"/>
                </a:lnTo>
                <a:lnTo>
                  <a:pt x="19" y="57"/>
                </a:lnTo>
                <a:lnTo>
                  <a:pt x="21" y="53"/>
                </a:lnTo>
                <a:lnTo>
                  <a:pt x="23" y="51"/>
                </a:lnTo>
                <a:lnTo>
                  <a:pt x="23" y="49"/>
                </a:lnTo>
                <a:lnTo>
                  <a:pt x="31" y="42"/>
                </a:lnTo>
                <a:lnTo>
                  <a:pt x="34" y="38"/>
                </a:lnTo>
                <a:lnTo>
                  <a:pt x="34" y="36"/>
                </a:lnTo>
                <a:lnTo>
                  <a:pt x="36" y="34"/>
                </a:lnTo>
                <a:lnTo>
                  <a:pt x="36" y="32"/>
                </a:lnTo>
                <a:lnTo>
                  <a:pt x="40" y="26"/>
                </a:lnTo>
                <a:lnTo>
                  <a:pt x="42" y="21"/>
                </a:lnTo>
                <a:lnTo>
                  <a:pt x="44" y="21"/>
                </a:lnTo>
                <a:lnTo>
                  <a:pt x="46" y="23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30"/>
                </a:lnTo>
                <a:lnTo>
                  <a:pt x="56" y="38"/>
                </a:lnTo>
                <a:lnTo>
                  <a:pt x="58" y="42"/>
                </a:lnTo>
                <a:lnTo>
                  <a:pt x="58" y="44"/>
                </a:lnTo>
                <a:lnTo>
                  <a:pt x="59" y="46"/>
                </a:lnTo>
                <a:lnTo>
                  <a:pt x="59" y="47"/>
                </a:lnTo>
                <a:lnTo>
                  <a:pt x="61" y="47"/>
                </a:lnTo>
                <a:lnTo>
                  <a:pt x="63" y="47"/>
                </a:lnTo>
                <a:lnTo>
                  <a:pt x="65" y="46"/>
                </a:lnTo>
                <a:lnTo>
                  <a:pt x="67" y="46"/>
                </a:lnTo>
                <a:lnTo>
                  <a:pt x="69" y="46"/>
                </a:lnTo>
                <a:lnTo>
                  <a:pt x="71" y="46"/>
                </a:lnTo>
                <a:lnTo>
                  <a:pt x="73" y="46"/>
                </a:lnTo>
                <a:lnTo>
                  <a:pt x="75" y="46"/>
                </a:lnTo>
                <a:lnTo>
                  <a:pt x="75" y="44"/>
                </a:lnTo>
                <a:lnTo>
                  <a:pt x="77" y="44"/>
                </a:lnTo>
                <a:lnTo>
                  <a:pt x="79" y="44"/>
                </a:lnTo>
                <a:lnTo>
                  <a:pt x="81" y="44"/>
                </a:lnTo>
                <a:lnTo>
                  <a:pt x="88" y="46"/>
                </a:lnTo>
                <a:lnTo>
                  <a:pt x="90" y="47"/>
                </a:lnTo>
                <a:lnTo>
                  <a:pt x="94" y="47"/>
                </a:lnTo>
                <a:lnTo>
                  <a:pt x="100" y="49"/>
                </a:lnTo>
                <a:lnTo>
                  <a:pt x="104" y="51"/>
                </a:lnTo>
                <a:lnTo>
                  <a:pt x="106" y="53"/>
                </a:lnTo>
                <a:lnTo>
                  <a:pt x="111" y="53"/>
                </a:lnTo>
                <a:lnTo>
                  <a:pt x="113" y="55"/>
                </a:lnTo>
                <a:lnTo>
                  <a:pt x="115" y="55"/>
                </a:lnTo>
                <a:lnTo>
                  <a:pt x="123" y="55"/>
                </a:lnTo>
                <a:lnTo>
                  <a:pt x="125" y="55"/>
                </a:lnTo>
                <a:lnTo>
                  <a:pt x="127" y="55"/>
                </a:lnTo>
                <a:lnTo>
                  <a:pt x="138" y="53"/>
                </a:lnTo>
                <a:lnTo>
                  <a:pt x="140" y="53"/>
                </a:lnTo>
                <a:lnTo>
                  <a:pt x="142" y="53"/>
                </a:lnTo>
                <a:lnTo>
                  <a:pt x="144" y="53"/>
                </a:lnTo>
                <a:lnTo>
                  <a:pt x="146" y="53"/>
                </a:lnTo>
                <a:lnTo>
                  <a:pt x="146" y="49"/>
                </a:lnTo>
                <a:lnTo>
                  <a:pt x="148" y="47"/>
                </a:lnTo>
                <a:lnTo>
                  <a:pt x="152" y="46"/>
                </a:lnTo>
                <a:lnTo>
                  <a:pt x="152" y="44"/>
                </a:lnTo>
                <a:lnTo>
                  <a:pt x="154" y="42"/>
                </a:lnTo>
                <a:lnTo>
                  <a:pt x="155" y="38"/>
                </a:lnTo>
                <a:lnTo>
                  <a:pt x="157" y="36"/>
                </a:lnTo>
                <a:lnTo>
                  <a:pt x="159" y="34"/>
                </a:lnTo>
                <a:lnTo>
                  <a:pt x="159" y="32"/>
                </a:lnTo>
                <a:lnTo>
                  <a:pt x="159" y="26"/>
                </a:lnTo>
                <a:lnTo>
                  <a:pt x="159" y="21"/>
                </a:lnTo>
                <a:lnTo>
                  <a:pt x="161" y="17"/>
                </a:lnTo>
                <a:lnTo>
                  <a:pt x="161" y="15"/>
                </a:lnTo>
                <a:lnTo>
                  <a:pt x="163" y="13"/>
                </a:lnTo>
                <a:lnTo>
                  <a:pt x="163" y="9"/>
                </a:lnTo>
                <a:lnTo>
                  <a:pt x="165" y="7"/>
                </a:lnTo>
                <a:lnTo>
                  <a:pt x="167" y="4"/>
                </a:lnTo>
                <a:lnTo>
                  <a:pt x="167" y="2"/>
                </a:lnTo>
                <a:lnTo>
                  <a:pt x="169" y="2"/>
                </a:lnTo>
                <a:lnTo>
                  <a:pt x="169" y="0"/>
                </a:lnTo>
                <a:lnTo>
                  <a:pt x="171" y="2"/>
                </a:lnTo>
                <a:lnTo>
                  <a:pt x="173" y="4"/>
                </a:lnTo>
                <a:lnTo>
                  <a:pt x="177" y="4"/>
                </a:lnTo>
                <a:lnTo>
                  <a:pt x="178" y="4"/>
                </a:lnTo>
                <a:lnTo>
                  <a:pt x="182" y="5"/>
                </a:lnTo>
                <a:lnTo>
                  <a:pt x="184" y="5"/>
                </a:lnTo>
                <a:lnTo>
                  <a:pt x="190" y="7"/>
                </a:lnTo>
                <a:lnTo>
                  <a:pt x="192" y="9"/>
                </a:lnTo>
                <a:lnTo>
                  <a:pt x="196" y="11"/>
                </a:lnTo>
                <a:lnTo>
                  <a:pt x="205" y="13"/>
                </a:lnTo>
                <a:lnTo>
                  <a:pt x="209" y="15"/>
                </a:lnTo>
                <a:lnTo>
                  <a:pt x="211" y="15"/>
                </a:lnTo>
                <a:lnTo>
                  <a:pt x="211" y="17"/>
                </a:lnTo>
                <a:lnTo>
                  <a:pt x="213" y="17"/>
                </a:lnTo>
                <a:lnTo>
                  <a:pt x="215" y="17"/>
                </a:lnTo>
                <a:lnTo>
                  <a:pt x="223" y="21"/>
                </a:lnTo>
                <a:lnTo>
                  <a:pt x="225" y="23"/>
                </a:lnTo>
                <a:lnTo>
                  <a:pt x="228" y="25"/>
                </a:lnTo>
                <a:lnTo>
                  <a:pt x="230" y="26"/>
                </a:lnTo>
                <a:lnTo>
                  <a:pt x="232" y="26"/>
                </a:lnTo>
                <a:lnTo>
                  <a:pt x="236" y="26"/>
                </a:lnTo>
                <a:lnTo>
                  <a:pt x="238" y="28"/>
                </a:lnTo>
                <a:lnTo>
                  <a:pt x="240" y="30"/>
                </a:lnTo>
                <a:lnTo>
                  <a:pt x="242" y="32"/>
                </a:lnTo>
                <a:lnTo>
                  <a:pt x="242" y="34"/>
                </a:lnTo>
                <a:lnTo>
                  <a:pt x="246" y="34"/>
                </a:lnTo>
                <a:lnTo>
                  <a:pt x="249" y="34"/>
                </a:lnTo>
                <a:lnTo>
                  <a:pt x="255" y="36"/>
                </a:lnTo>
                <a:lnTo>
                  <a:pt x="261" y="38"/>
                </a:lnTo>
                <a:lnTo>
                  <a:pt x="278" y="38"/>
                </a:lnTo>
                <a:lnTo>
                  <a:pt x="280" y="40"/>
                </a:lnTo>
                <a:lnTo>
                  <a:pt x="282" y="40"/>
                </a:lnTo>
                <a:lnTo>
                  <a:pt x="284" y="42"/>
                </a:lnTo>
                <a:lnTo>
                  <a:pt x="288" y="44"/>
                </a:lnTo>
                <a:lnTo>
                  <a:pt x="290" y="44"/>
                </a:lnTo>
                <a:lnTo>
                  <a:pt x="292" y="44"/>
                </a:lnTo>
                <a:lnTo>
                  <a:pt x="294" y="42"/>
                </a:lnTo>
                <a:lnTo>
                  <a:pt x="297" y="44"/>
                </a:lnTo>
                <a:lnTo>
                  <a:pt x="299" y="46"/>
                </a:lnTo>
                <a:lnTo>
                  <a:pt x="305" y="46"/>
                </a:lnTo>
                <a:lnTo>
                  <a:pt x="307" y="46"/>
                </a:lnTo>
                <a:lnTo>
                  <a:pt x="307" y="51"/>
                </a:lnTo>
                <a:lnTo>
                  <a:pt x="307" y="53"/>
                </a:lnTo>
                <a:lnTo>
                  <a:pt x="305" y="53"/>
                </a:lnTo>
                <a:lnTo>
                  <a:pt x="301" y="57"/>
                </a:lnTo>
                <a:lnTo>
                  <a:pt x="294" y="67"/>
                </a:lnTo>
                <a:lnTo>
                  <a:pt x="292" y="70"/>
                </a:lnTo>
                <a:lnTo>
                  <a:pt x="288" y="78"/>
                </a:lnTo>
                <a:lnTo>
                  <a:pt x="288" y="80"/>
                </a:lnTo>
                <a:lnTo>
                  <a:pt x="286" y="82"/>
                </a:lnTo>
                <a:lnTo>
                  <a:pt x="282" y="86"/>
                </a:lnTo>
                <a:lnTo>
                  <a:pt x="280" y="86"/>
                </a:lnTo>
                <a:lnTo>
                  <a:pt x="278" y="89"/>
                </a:lnTo>
                <a:lnTo>
                  <a:pt x="276" y="93"/>
                </a:lnTo>
                <a:lnTo>
                  <a:pt x="274" y="95"/>
                </a:lnTo>
                <a:lnTo>
                  <a:pt x="273" y="97"/>
                </a:lnTo>
              </a:path>
            </a:pathLst>
          </a:custGeom>
          <a:solidFill>
            <a:srgbClr val="FFFF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602" name="Freeform 512"/>
          <p:cNvSpPr>
            <a:spLocks/>
          </p:cNvSpPr>
          <p:nvPr/>
        </p:nvSpPr>
        <p:spPr bwMode="auto">
          <a:xfrm>
            <a:off x="5240339" y="4090267"/>
            <a:ext cx="301625" cy="366568"/>
          </a:xfrm>
          <a:custGeom>
            <a:avLst/>
            <a:gdLst>
              <a:gd name="T0" fmla="*/ 2147483647 w 274"/>
              <a:gd name="T1" fmla="*/ 2147483647 h 254"/>
              <a:gd name="T2" fmla="*/ 2147483647 w 274"/>
              <a:gd name="T3" fmla="*/ 2147483647 h 254"/>
              <a:gd name="T4" fmla="*/ 2147483647 w 274"/>
              <a:gd name="T5" fmla="*/ 2147483647 h 254"/>
              <a:gd name="T6" fmla="*/ 2147483647 w 274"/>
              <a:gd name="T7" fmla="*/ 2147483647 h 254"/>
              <a:gd name="T8" fmla="*/ 2147483647 w 274"/>
              <a:gd name="T9" fmla="*/ 2147483647 h 254"/>
              <a:gd name="T10" fmla="*/ 2147483647 w 274"/>
              <a:gd name="T11" fmla="*/ 2147483647 h 254"/>
              <a:gd name="T12" fmla="*/ 2147483647 w 274"/>
              <a:gd name="T13" fmla="*/ 2147483647 h 254"/>
              <a:gd name="T14" fmla="*/ 2147483647 w 274"/>
              <a:gd name="T15" fmla="*/ 2147483647 h 254"/>
              <a:gd name="T16" fmla="*/ 2147483647 w 274"/>
              <a:gd name="T17" fmla="*/ 2147483647 h 254"/>
              <a:gd name="T18" fmla="*/ 2147483647 w 274"/>
              <a:gd name="T19" fmla="*/ 2147483647 h 254"/>
              <a:gd name="T20" fmla="*/ 2147483647 w 274"/>
              <a:gd name="T21" fmla="*/ 2147483647 h 254"/>
              <a:gd name="T22" fmla="*/ 2147483647 w 274"/>
              <a:gd name="T23" fmla="*/ 2147483647 h 254"/>
              <a:gd name="T24" fmla="*/ 2147483647 w 274"/>
              <a:gd name="T25" fmla="*/ 2147483647 h 254"/>
              <a:gd name="T26" fmla="*/ 2147483647 w 274"/>
              <a:gd name="T27" fmla="*/ 2147483647 h 254"/>
              <a:gd name="T28" fmla="*/ 2147483647 w 274"/>
              <a:gd name="T29" fmla="*/ 2147483647 h 254"/>
              <a:gd name="T30" fmla="*/ 2147483647 w 274"/>
              <a:gd name="T31" fmla="*/ 2147483647 h 254"/>
              <a:gd name="T32" fmla="*/ 2147483647 w 274"/>
              <a:gd name="T33" fmla="*/ 2147483647 h 254"/>
              <a:gd name="T34" fmla="*/ 2147483647 w 274"/>
              <a:gd name="T35" fmla="*/ 2147483647 h 254"/>
              <a:gd name="T36" fmla="*/ 2147483647 w 274"/>
              <a:gd name="T37" fmla="*/ 2147483647 h 254"/>
              <a:gd name="T38" fmla="*/ 2147483647 w 274"/>
              <a:gd name="T39" fmla="*/ 2147483647 h 254"/>
              <a:gd name="T40" fmla="*/ 2147483647 w 274"/>
              <a:gd name="T41" fmla="*/ 2147483647 h 254"/>
              <a:gd name="T42" fmla="*/ 2147483647 w 274"/>
              <a:gd name="T43" fmla="*/ 2147483647 h 254"/>
              <a:gd name="T44" fmla="*/ 2147483647 w 274"/>
              <a:gd name="T45" fmla="*/ 2147483647 h 254"/>
              <a:gd name="T46" fmla="*/ 2147483647 w 274"/>
              <a:gd name="T47" fmla="*/ 2147483647 h 254"/>
              <a:gd name="T48" fmla="*/ 2147483647 w 274"/>
              <a:gd name="T49" fmla="*/ 2147483647 h 254"/>
              <a:gd name="T50" fmla="*/ 2147483647 w 274"/>
              <a:gd name="T51" fmla="*/ 2147483647 h 254"/>
              <a:gd name="T52" fmla="*/ 2147483647 w 274"/>
              <a:gd name="T53" fmla="*/ 2147483647 h 254"/>
              <a:gd name="T54" fmla="*/ 2147483647 w 274"/>
              <a:gd name="T55" fmla="*/ 2147483647 h 254"/>
              <a:gd name="T56" fmla="*/ 2147483647 w 274"/>
              <a:gd name="T57" fmla="*/ 2147483647 h 254"/>
              <a:gd name="T58" fmla="*/ 2147483647 w 274"/>
              <a:gd name="T59" fmla="*/ 2147483647 h 254"/>
              <a:gd name="T60" fmla="*/ 2147483647 w 274"/>
              <a:gd name="T61" fmla="*/ 2147483647 h 254"/>
              <a:gd name="T62" fmla="*/ 2147483647 w 274"/>
              <a:gd name="T63" fmla="*/ 2147483647 h 254"/>
              <a:gd name="T64" fmla="*/ 0 w 274"/>
              <a:gd name="T65" fmla="*/ 2147483647 h 254"/>
              <a:gd name="T66" fmla="*/ 2147483647 w 274"/>
              <a:gd name="T67" fmla="*/ 0 h 254"/>
              <a:gd name="T68" fmla="*/ 2147483647 w 274"/>
              <a:gd name="T69" fmla="*/ 2147483647 h 254"/>
              <a:gd name="T70" fmla="*/ 2147483647 w 274"/>
              <a:gd name="T71" fmla="*/ 2147483647 h 254"/>
              <a:gd name="T72" fmla="*/ 2147483647 w 274"/>
              <a:gd name="T73" fmla="*/ 2147483647 h 254"/>
              <a:gd name="T74" fmla="*/ 2147483647 w 274"/>
              <a:gd name="T75" fmla="*/ 2147483647 h 254"/>
              <a:gd name="T76" fmla="*/ 2147483647 w 274"/>
              <a:gd name="T77" fmla="*/ 2147483647 h 254"/>
              <a:gd name="T78" fmla="*/ 2147483647 w 274"/>
              <a:gd name="T79" fmla="*/ 2147483647 h 254"/>
              <a:gd name="T80" fmla="*/ 2147483647 w 274"/>
              <a:gd name="T81" fmla="*/ 2147483647 h 254"/>
              <a:gd name="T82" fmla="*/ 2147483647 w 274"/>
              <a:gd name="T83" fmla="*/ 2147483647 h 254"/>
              <a:gd name="T84" fmla="*/ 2147483647 w 274"/>
              <a:gd name="T85" fmla="*/ 2147483647 h 254"/>
              <a:gd name="T86" fmla="*/ 2147483647 w 274"/>
              <a:gd name="T87" fmla="*/ 2147483647 h 254"/>
              <a:gd name="T88" fmla="*/ 2147483647 w 274"/>
              <a:gd name="T89" fmla="*/ 2147483647 h 254"/>
              <a:gd name="T90" fmla="*/ 2147483647 w 274"/>
              <a:gd name="T91" fmla="*/ 2147483647 h 254"/>
              <a:gd name="T92" fmla="*/ 2147483647 w 274"/>
              <a:gd name="T93" fmla="*/ 2147483647 h 254"/>
              <a:gd name="T94" fmla="*/ 2147483647 w 274"/>
              <a:gd name="T95" fmla="*/ 2147483647 h 254"/>
              <a:gd name="T96" fmla="*/ 2147483647 w 274"/>
              <a:gd name="T97" fmla="*/ 2147483647 h 254"/>
              <a:gd name="T98" fmla="*/ 2147483647 w 274"/>
              <a:gd name="T99" fmla="*/ 2147483647 h 254"/>
              <a:gd name="T100" fmla="*/ 2147483647 w 274"/>
              <a:gd name="T101" fmla="*/ 2147483647 h 254"/>
              <a:gd name="T102" fmla="*/ 2147483647 w 274"/>
              <a:gd name="T103" fmla="*/ 2147483647 h 254"/>
              <a:gd name="T104" fmla="*/ 2147483647 w 274"/>
              <a:gd name="T105" fmla="*/ 2147483647 h 25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4"/>
              <a:gd name="T160" fmla="*/ 0 h 254"/>
              <a:gd name="T161" fmla="*/ 274 w 274"/>
              <a:gd name="T162" fmla="*/ 254 h 25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4" h="254">
                <a:moveTo>
                  <a:pt x="242" y="159"/>
                </a:moveTo>
                <a:lnTo>
                  <a:pt x="240" y="160"/>
                </a:lnTo>
                <a:lnTo>
                  <a:pt x="238" y="162"/>
                </a:lnTo>
                <a:lnTo>
                  <a:pt x="236" y="164"/>
                </a:lnTo>
                <a:lnTo>
                  <a:pt x="234" y="166"/>
                </a:lnTo>
                <a:lnTo>
                  <a:pt x="232" y="168"/>
                </a:lnTo>
                <a:lnTo>
                  <a:pt x="232" y="170"/>
                </a:lnTo>
                <a:lnTo>
                  <a:pt x="232" y="172"/>
                </a:lnTo>
                <a:lnTo>
                  <a:pt x="232" y="174"/>
                </a:lnTo>
                <a:lnTo>
                  <a:pt x="236" y="176"/>
                </a:lnTo>
                <a:lnTo>
                  <a:pt x="238" y="180"/>
                </a:lnTo>
                <a:lnTo>
                  <a:pt x="243" y="185"/>
                </a:lnTo>
                <a:lnTo>
                  <a:pt x="245" y="189"/>
                </a:lnTo>
                <a:lnTo>
                  <a:pt x="247" y="191"/>
                </a:lnTo>
                <a:lnTo>
                  <a:pt x="247" y="197"/>
                </a:lnTo>
                <a:lnTo>
                  <a:pt x="247" y="199"/>
                </a:lnTo>
                <a:lnTo>
                  <a:pt x="247" y="203"/>
                </a:lnTo>
                <a:lnTo>
                  <a:pt x="247" y="206"/>
                </a:lnTo>
                <a:lnTo>
                  <a:pt x="247" y="212"/>
                </a:lnTo>
                <a:lnTo>
                  <a:pt x="247" y="216"/>
                </a:lnTo>
                <a:lnTo>
                  <a:pt x="247" y="218"/>
                </a:lnTo>
                <a:lnTo>
                  <a:pt x="247" y="220"/>
                </a:lnTo>
                <a:lnTo>
                  <a:pt x="249" y="222"/>
                </a:lnTo>
                <a:lnTo>
                  <a:pt x="249" y="224"/>
                </a:lnTo>
                <a:lnTo>
                  <a:pt x="249" y="225"/>
                </a:lnTo>
                <a:lnTo>
                  <a:pt x="249" y="229"/>
                </a:lnTo>
                <a:lnTo>
                  <a:pt x="251" y="233"/>
                </a:lnTo>
                <a:lnTo>
                  <a:pt x="251" y="237"/>
                </a:lnTo>
                <a:lnTo>
                  <a:pt x="251" y="239"/>
                </a:lnTo>
                <a:lnTo>
                  <a:pt x="251" y="241"/>
                </a:lnTo>
                <a:lnTo>
                  <a:pt x="251" y="245"/>
                </a:lnTo>
                <a:lnTo>
                  <a:pt x="251" y="246"/>
                </a:lnTo>
                <a:lnTo>
                  <a:pt x="253" y="248"/>
                </a:lnTo>
                <a:lnTo>
                  <a:pt x="253" y="250"/>
                </a:lnTo>
                <a:lnTo>
                  <a:pt x="253" y="252"/>
                </a:lnTo>
                <a:lnTo>
                  <a:pt x="249" y="254"/>
                </a:lnTo>
                <a:lnTo>
                  <a:pt x="247" y="252"/>
                </a:lnTo>
                <a:lnTo>
                  <a:pt x="243" y="248"/>
                </a:lnTo>
                <a:lnTo>
                  <a:pt x="242" y="246"/>
                </a:lnTo>
                <a:lnTo>
                  <a:pt x="240" y="248"/>
                </a:lnTo>
                <a:lnTo>
                  <a:pt x="238" y="248"/>
                </a:lnTo>
                <a:lnTo>
                  <a:pt x="236" y="252"/>
                </a:lnTo>
                <a:lnTo>
                  <a:pt x="234" y="252"/>
                </a:lnTo>
                <a:lnTo>
                  <a:pt x="234" y="250"/>
                </a:lnTo>
                <a:lnTo>
                  <a:pt x="232" y="250"/>
                </a:lnTo>
                <a:lnTo>
                  <a:pt x="234" y="246"/>
                </a:lnTo>
                <a:lnTo>
                  <a:pt x="232" y="246"/>
                </a:lnTo>
                <a:lnTo>
                  <a:pt x="230" y="246"/>
                </a:lnTo>
                <a:lnTo>
                  <a:pt x="228" y="245"/>
                </a:lnTo>
                <a:lnTo>
                  <a:pt x="226" y="241"/>
                </a:lnTo>
                <a:lnTo>
                  <a:pt x="224" y="241"/>
                </a:lnTo>
                <a:lnTo>
                  <a:pt x="224" y="239"/>
                </a:lnTo>
                <a:lnTo>
                  <a:pt x="224" y="237"/>
                </a:lnTo>
                <a:lnTo>
                  <a:pt x="222" y="237"/>
                </a:lnTo>
                <a:lnTo>
                  <a:pt x="219" y="235"/>
                </a:lnTo>
                <a:lnTo>
                  <a:pt x="215" y="237"/>
                </a:lnTo>
                <a:lnTo>
                  <a:pt x="213" y="235"/>
                </a:lnTo>
                <a:lnTo>
                  <a:pt x="211" y="235"/>
                </a:lnTo>
                <a:lnTo>
                  <a:pt x="209" y="235"/>
                </a:lnTo>
                <a:lnTo>
                  <a:pt x="205" y="233"/>
                </a:lnTo>
                <a:lnTo>
                  <a:pt x="201" y="233"/>
                </a:lnTo>
                <a:lnTo>
                  <a:pt x="197" y="235"/>
                </a:lnTo>
                <a:lnTo>
                  <a:pt x="195" y="235"/>
                </a:lnTo>
                <a:lnTo>
                  <a:pt x="194" y="235"/>
                </a:lnTo>
                <a:lnTo>
                  <a:pt x="192" y="233"/>
                </a:lnTo>
                <a:lnTo>
                  <a:pt x="190" y="231"/>
                </a:lnTo>
                <a:lnTo>
                  <a:pt x="188" y="227"/>
                </a:lnTo>
                <a:lnTo>
                  <a:pt x="188" y="225"/>
                </a:lnTo>
                <a:lnTo>
                  <a:pt x="186" y="224"/>
                </a:lnTo>
                <a:lnTo>
                  <a:pt x="184" y="224"/>
                </a:lnTo>
                <a:lnTo>
                  <a:pt x="184" y="222"/>
                </a:lnTo>
                <a:lnTo>
                  <a:pt x="184" y="220"/>
                </a:lnTo>
                <a:lnTo>
                  <a:pt x="184" y="214"/>
                </a:lnTo>
                <a:lnTo>
                  <a:pt x="186" y="212"/>
                </a:lnTo>
                <a:lnTo>
                  <a:pt x="184" y="208"/>
                </a:lnTo>
                <a:lnTo>
                  <a:pt x="184" y="203"/>
                </a:lnTo>
                <a:lnTo>
                  <a:pt x="184" y="201"/>
                </a:lnTo>
                <a:lnTo>
                  <a:pt x="184" y="199"/>
                </a:lnTo>
                <a:lnTo>
                  <a:pt x="182" y="197"/>
                </a:lnTo>
                <a:lnTo>
                  <a:pt x="180" y="191"/>
                </a:lnTo>
                <a:lnTo>
                  <a:pt x="180" y="187"/>
                </a:lnTo>
                <a:lnTo>
                  <a:pt x="178" y="185"/>
                </a:lnTo>
                <a:lnTo>
                  <a:pt x="174" y="183"/>
                </a:lnTo>
                <a:lnTo>
                  <a:pt x="171" y="180"/>
                </a:lnTo>
                <a:lnTo>
                  <a:pt x="171" y="176"/>
                </a:lnTo>
                <a:lnTo>
                  <a:pt x="171" y="174"/>
                </a:lnTo>
                <a:lnTo>
                  <a:pt x="167" y="170"/>
                </a:lnTo>
                <a:lnTo>
                  <a:pt x="165" y="166"/>
                </a:lnTo>
                <a:lnTo>
                  <a:pt x="165" y="164"/>
                </a:lnTo>
                <a:lnTo>
                  <a:pt x="163" y="164"/>
                </a:lnTo>
                <a:lnTo>
                  <a:pt x="161" y="159"/>
                </a:lnTo>
                <a:lnTo>
                  <a:pt x="161" y="157"/>
                </a:lnTo>
                <a:lnTo>
                  <a:pt x="161" y="155"/>
                </a:lnTo>
                <a:lnTo>
                  <a:pt x="159" y="153"/>
                </a:lnTo>
                <a:lnTo>
                  <a:pt x="157" y="151"/>
                </a:lnTo>
                <a:lnTo>
                  <a:pt x="155" y="151"/>
                </a:lnTo>
                <a:lnTo>
                  <a:pt x="153" y="151"/>
                </a:lnTo>
                <a:lnTo>
                  <a:pt x="151" y="149"/>
                </a:lnTo>
                <a:lnTo>
                  <a:pt x="151" y="147"/>
                </a:lnTo>
                <a:lnTo>
                  <a:pt x="149" y="143"/>
                </a:lnTo>
                <a:lnTo>
                  <a:pt x="146" y="138"/>
                </a:lnTo>
                <a:lnTo>
                  <a:pt x="142" y="132"/>
                </a:lnTo>
                <a:lnTo>
                  <a:pt x="134" y="126"/>
                </a:lnTo>
                <a:lnTo>
                  <a:pt x="132" y="122"/>
                </a:lnTo>
                <a:lnTo>
                  <a:pt x="126" y="118"/>
                </a:lnTo>
                <a:lnTo>
                  <a:pt x="124" y="115"/>
                </a:lnTo>
                <a:lnTo>
                  <a:pt x="123" y="111"/>
                </a:lnTo>
                <a:lnTo>
                  <a:pt x="117" y="103"/>
                </a:lnTo>
                <a:lnTo>
                  <a:pt x="115" y="99"/>
                </a:lnTo>
                <a:lnTo>
                  <a:pt x="113" y="96"/>
                </a:lnTo>
                <a:lnTo>
                  <a:pt x="111" y="92"/>
                </a:lnTo>
                <a:lnTo>
                  <a:pt x="109" y="90"/>
                </a:lnTo>
                <a:lnTo>
                  <a:pt x="98" y="82"/>
                </a:lnTo>
                <a:lnTo>
                  <a:pt x="96" y="80"/>
                </a:lnTo>
                <a:lnTo>
                  <a:pt x="92" y="78"/>
                </a:lnTo>
                <a:lnTo>
                  <a:pt x="86" y="73"/>
                </a:lnTo>
                <a:lnTo>
                  <a:pt x="75" y="67"/>
                </a:lnTo>
                <a:lnTo>
                  <a:pt x="73" y="67"/>
                </a:lnTo>
                <a:lnTo>
                  <a:pt x="69" y="65"/>
                </a:lnTo>
                <a:lnTo>
                  <a:pt x="67" y="63"/>
                </a:lnTo>
                <a:lnTo>
                  <a:pt x="61" y="61"/>
                </a:lnTo>
                <a:lnTo>
                  <a:pt x="57" y="57"/>
                </a:lnTo>
                <a:lnTo>
                  <a:pt x="53" y="55"/>
                </a:lnTo>
                <a:lnTo>
                  <a:pt x="51" y="55"/>
                </a:lnTo>
                <a:lnTo>
                  <a:pt x="48" y="52"/>
                </a:lnTo>
                <a:lnTo>
                  <a:pt x="44" y="48"/>
                </a:lnTo>
                <a:lnTo>
                  <a:pt x="40" y="46"/>
                </a:lnTo>
                <a:lnTo>
                  <a:pt x="38" y="46"/>
                </a:lnTo>
                <a:lnTo>
                  <a:pt x="36" y="42"/>
                </a:lnTo>
                <a:lnTo>
                  <a:pt x="34" y="40"/>
                </a:lnTo>
                <a:lnTo>
                  <a:pt x="32" y="38"/>
                </a:lnTo>
                <a:lnTo>
                  <a:pt x="30" y="36"/>
                </a:lnTo>
                <a:lnTo>
                  <a:pt x="27" y="32"/>
                </a:lnTo>
                <a:lnTo>
                  <a:pt x="23" y="31"/>
                </a:lnTo>
                <a:lnTo>
                  <a:pt x="21" y="29"/>
                </a:lnTo>
                <a:lnTo>
                  <a:pt x="17" y="25"/>
                </a:lnTo>
                <a:lnTo>
                  <a:pt x="15" y="23"/>
                </a:lnTo>
                <a:lnTo>
                  <a:pt x="11" y="21"/>
                </a:lnTo>
                <a:lnTo>
                  <a:pt x="9" y="19"/>
                </a:lnTo>
                <a:lnTo>
                  <a:pt x="5" y="17"/>
                </a:lnTo>
                <a:lnTo>
                  <a:pt x="4" y="17"/>
                </a:lnTo>
                <a:lnTo>
                  <a:pt x="2" y="15"/>
                </a:lnTo>
                <a:lnTo>
                  <a:pt x="2" y="13"/>
                </a:ln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2" y="8"/>
                </a:lnTo>
                <a:lnTo>
                  <a:pt x="4" y="8"/>
                </a:lnTo>
                <a:lnTo>
                  <a:pt x="9" y="2"/>
                </a:lnTo>
                <a:lnTo>
                  <a:pt x="11" y="0"/>
                </a:lnTo>
                <a:lnTo>
                  <a:pt x="21" y="2"/>
                </a:lnTo>
                <a:lnTo>
                  <a:pt x="23" y="2"/>
                </a:lnTo>
                <a:lnTo>
                  <a:pt x="27" y="2"/>
                </a:lnTo>
                <a:lnTo>
                  <a:pt x="30" y="2"/>
                </a:lnTo>
                <a:lnTo>
                  <a:pt x="32" y="2"/>
                </a:lnTo>
                <a:lnTo>
                  <a:pt x="34" y="4"/>
                </a:lnTo>
                <a:lnTo>
                  <a:pt x="38" y="8"/>
                </a:lnTo>
                <a:lnTo>
                  <a:pt x="40" y="10"/>
                </a:lnTo>
                <a:lnTo>
                  <a:pt x="46" y="8"/>
                </a:lnTo>
                <a:lnTo>
                  <a:pt x="48" y="8"/>
                </a:lnTo>
                <a:lnTo>
                  <a:pt x="51" y="8"/>
                </a:lnTo>
                <a:lnTo>
                  <a:pt x="61" y="10"/>
                </a:lnTo>
                <a:lnTo>
                  <a:pt x="63" y="10"/>
                </a:lnTo>
                <a:lnTo>
                  <a:pt x="65" y="11"/>
                </a:lnTo>
                <a:lnTo>
                  <a:pt x="75" y="11"/>
                </a:lnTo>
                <a:lnTo>
                  <a:pt x="82" y="15"/>
                </a:lnTo>
                <a:lnTo>
                  <a:pt x="86" y="19"/>
                </a:lnTo>
                <a:lnTo>
                  <a:pt x="90" y="21"/>
                </a:lnTo>
                <a:lnTo>
                  <a:pt x="94" y="23"/>
                </a:lnTo>
                <a:lnTo>
                  <a:pt x="101" y="27"/>
                </a:lnTo>
                <a:lnTo>
                  <a:pt x="103" y="29"/>
                </a:lnTo>
                <a:lnTo>
                  <a:pt x="105" y="29"/>
                </a:lnTo>
                <a:lnTo>
                  <a:pt x="111" y="31"/>
                </a:lnTo>
                <a:lnTo>
                  <a:pt x="113" y="31"/>
                </a:lnTo>
                <a:lnTo>
                  <a:pt x="115" y="32"/>
                </a:lnTo>
                <a:lnTo>
                  <a:pt x="123" y="34"/>
                </a:lnTo>
                <a:lnTo>
                  <a:pt x="124" y="34"/>
                </a:lnTo>
                <a:lnTo>
                  <a:pt x="130" y="34"/>
                </a:lnTo>
                <a:lnTo>
                  <a:pt x="132" y="34"/>
                </a:lnTo>
                <a:lnTo>
                  <a:pt x="136" y="36"/>
                </a:lnTo>
                <a:lnTo>
                  <a:pt x="140" y="38"/>
                </a:lnTo>
                <a:lnTo>
                  <a:pt x="140" y="40"/>
                </a:lnTo>
                <a:lnTo>
                  <a:pt x="142" y="42"/>
                </a:lnTo>
                <a:lnTo>
                  <a:pt x="144" y="44"/>
                </a:lnTo>
                <a:lnTo>
                  <a:pt x="149" y="44"/>
                </a:lnTo>
                <a:lnTo>
                  <a:pt x="153" y="44"/>
                </a:lnTo>
                <a:lnTo>
                  <a:pt x="159" y="46"/>
                </a:lnTo>
                <a:lnTo>
                  <a:pt x="165" y="46"/>
                </a:lnTo>
                <a:lnTo>
                  <a:pt x="167" y="46"/>
                </a:lnTo>
                <a:lnTo>
                  <a:pt x="171" y="48"/>
                </a:lnTo>
                <a:lnTo>
                  <a:pt x="176" y="48"/>
                </a:lnTo>
                <a:lnTo>
                  <a:pt x="180" y="50"/>
                </a:lnTo>
                <a:lnTo>
                  <a:pt x="184" y="52"/>
                </a:lnTo>
                <a:lnTo>
                  <a:pt x="190" y="55"/>
                </a:lnTo>
                <a:lnTo>
                  <a:pt x="192" y="57"/>
                </a:lnTo>
                <a:lnTo>
                  <a:pt x="197" y="59"/>
                </a:lnTo>
                <a:lnTo>
                  <a:pt x="207" y="61"/>
                </a:lnTo>
                <a:lnTo>
                  <a:pt x="215" y="61"/>
                </a:lnTo>
                <a:lnTo>
                  <a:pt x="217" y="61"/>
                </a:lnTo>
                <a:lnTo>
                  <a:pt x="219" y="61"/>
                </a:lnTo>
                <a:lnTo>
                  <a:pt x="226" y="61"/>
                </a:lnTo>
                <a:lnTo>
                  <a:pt x="232" y="63"/>
                </a:lnTo>
                <a:lnTo>
                  <a:pt x="234" y="65"/>
                </a:lnTo>
                <a:lnTo>
                  <a:pt x="236" y="69"/>
                </a:lnTo>
                <a:lnTo>
                  <a:pt x="238" y="71"/>
                </a:lnTo>
                <a:lnTo>
                  <a:pt x="238" y="73"/>
                </a:lnTo>
                <a:lnTo>
                  <a:pt x="240" y="73"/>
                </a:lnTo>
                <a:lnTo>
                  <a:pt x="240" y="74"/>
                </a:lnTo>
                <a:lnTo>
                  <a:pt x="247" y="78"/>
                </a:lnTo>
                <a:lnTo>
                  <a:pt x="249" y="78"/>
                </a:lnTo>
                <a:lnTo>
                  <a:pt x="251" y="80"/>
                </a:lnTo>
                <a:lnTo>
                  <a:pt x="253" y="82"/>
                </a:lnTo>
                <a:lnTo>
                  <a:pt x="255" y="86"/>
                </a:lnTo>
                <a:lnTo>
                  <a:pt x="261" y="90"/>
                </a:lnTo>
                <a:lnTo>
                  <a:pt x="263" y="94"/>
                </a:lnTo>
                <a:lnTo>
                  <a:pt x="265" y="94"/>
                </a:lnTo>
                <a:lnTo>
                  <a:pt x="268" y="99"/>
                </a:lnTo>
                <a:lnTo>
                  <a:pt x="268" y="101"/>
                </a:lnTo>
                <a:lnTo>
                  <a:pt x="268" y="103"/>
                </a:lnTo>
                <a:lnTo>
                  <a:pt x="270" y="105"/>
                </a:lnTo>
                <a:lnTo>
                  <a:pt x="270" y="107"/>
                </a:lnTo>
                <a:lnTo>
                  <a:pt x="272" y="109"/>
                </a:lnTo>
                <a:lnTo>
                  <a:pt x="274" y="111"/>
                </a:lnTo>
                <a:lnTo>
                  <a:pt x="274" y="113"/>
                </a:lnTo>
                <a:lnTo>
                  <a:pt x="272" y="118"/>
                </a:lnTo>
                <a:lnTo>
                  <a:pt x="268" y="124"/>
                </a:lnTo>
                <a:lnTo>
                  <a:pt x="268" y="126"/>
                </a:lnTo>
                <a:lnTo>
                  <a:pt x="266" y="128"/>
                </a:lnTo>
                <a:lnTo>
                  <a:pt x="266" y="130"/>
                </a:lnTo>
                <a:lnTo>
                  <a:pt x="263" y="134"/>
                </a:lnTo>
                <a:lnTo>
                  <a:pt x="255" y="141"/>
                </a:lnTo>
                <a:lnTo>
                  <a:pt x="255" y="143"/>
                </a:lnTo>
                <a:lnTo>
                  <a:pt x="253" y="145"/>
                </a:lnTo>
                <a:lnTo>
                  <a:pt x="251" y="149"/>
                </a:lnTo>
                <a:lnTo>
                  <a:pt x="249" y="151"/>
                </a:lnTo>
                <a:lnTo>
                  <a:pt x="247" y="153"/>
                </a:lnTo>
                <a:lnTo>
                  <a:pt x="243" y="157"/>
                </a:lnTo>
                <a:lnTo>
                  <a:pt x="242" y="159"/>
                </a:lnTo>
              </a:path>
            </a:pathLst>
          </a:custGeom>
          <a:solidFill>
            <a:srgbClr val="FFFF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603" name="Freeform 513"/>
          <p:cNvSpPr>
            <a:spLocks/>
          </p:cNvSpPr>
          <p:nvPr/>
        </p:nvSpPr>
        <p:spPr bwMode="auto">
          <a:xfrm>
            <a:off x="5965825" y="3944361"/>
            <a:ext cx="687388" cy="528205"/>
          </a:xfrm>
          <a:custGeom>
            <a:avLst/>
            <a:gdLst>
              <a:gd name="T0" fmla="*/ 2147483647 w 626"/>
              <a:gd name="T1" fmla="*/ 2147483647 h 366"/>
              <a:gd name="T2" fmla="*/ 2147483647 w 626"/>
              <a:gd name="T3" fmla="*/ 2147483647 h 366"/>
              <a:gd name="T4" fmla="*/ 2147483647 w 626"/>
              <a:gd name="T5" fmla="*/ 2147483647 h 366"/>
              <a:gd name="T6" fmla="*/ 2147483647 w 626"/>
              <a:gd name="T7" fmla="*/ 2147483647 h 366"/>
              <a:gd name="T8" fmla="*/ 2147483647 w 626"/>
              <a:gd name="T9" fmla="*/ 2147483647 h 366"/>
              <a:gd name="T10" fmla="*/ 2147483647 w 626"/>
              <a:gd name="T11" fmla="*/ 2147483647 h 366"/>
              <a:gd name="T12" fmla="*/ 2147483647 w 626"/>
              <a:gd name="T13" fmla="*/ 2147483647 h 366"/>
              <a:gd name="T14" fmla="*/ 2147483647 w 626"/>
              <a:gd name="T15" fmla="*/ 2147483647 h 366"/>
              <a:gd name="T16" fmla="*/ 2147483647 w 626"/>
              <a:gd name="T17" fmla="*/ 2147483647 h 366"/>
              <a:gd name="T18" fmla="*/ 2147483647 w 626"/>
              <a:gd name="T19" fmla="*/ 2147483647 h 366"/>
              <a:gd name="T20" fmla="*/ 2147483647 w 626"/>
              <a:gd name="T21" fmla="*/ 2147483647 h 366"/>
              <a:gd name="T22" fmla="*/ 2147483647 w 626"/>
              <a:gd name="T23" fmla="*/ 2147483647 h 366"/>
              <a:gd name="T24" fmla="*/ 2147483647 w 626"/>
              <a:gd name="T25" fmla="*/ 2147483647 h 366"/>
              <a:gd name="T26" fmla="*/ 2147483647 w 626"/>
              <a:gd name="T27" fmla="*/ 2147483647 h 366"/>
              <a:gd name="T28" fmla="*/ 2147483647 w 626"/>
              <a:gd name="T29" fmla="*/ 2147483647 h 366"/>
              <a:gd name="T30" fmla="*/ 2147483647 w 626"/>
              <a:gd name="T31" fmla="*/ 2147483647 h 366"/>
              <a:gd name="T32" fmla="*/ 2147483647 w 626"/>
              <a:gd name="T33" fmla="*/ 2147483647 h 366"/>
              <a:gd name="T34" fmla="*/ 2147483647 w 626"/>
              <a:gd name="T35" fmla="*/ 2147483647 h 366"/>
              <a:gd name="T36" fmla="*/ 2147483647 w 626"/>
              <a:gd name="T37" fmla="*/ 2147483647 h 366"/>
              <a:gd name="T38" fmla="*/ 2147483647 w 626"/>
              <a:gd name="T39" fmla="*/ 2147483647 h 366"/>
              <a:gd name="T40" fmla="*/ 2147483647 w 626"/>
              <a:gd name="T41" fmla="*/ 2147483647 h 366"/>
              <a:gd name="T42" fmla="*/ 2147483647 w 626"/>
              <a:gd name="T43" fmla="*/ 2147483647 h 366"/>
              <a:gd name="T44" fmla="*/ 2147483647 w 626"/>
              <a:gd name="T45" fmla="*/ 2147483647 h 366"/>
              <a:gd name="T46" fmla="*/ 2147483647 w 626"/>
              <a:gd name="T47" fmla="*/ 2147483647 h 366"/>
              <a:gd name="T48" fmla="*/ 2147483647 w 626"/>
              <a:gd name="T49" fmla="*/ 2147483647 h 366"/>
              <a:gd name="T50" fmla="*/ 2147483647 w 626"/>
              <a:gd name="T51" fmla="*/ 2147483647 h 366"/>
              <a:gd name="T52" fmla="*/ 2147483647 w 626"/>
              <a:gd name="T53" fmla="*/ 2147483647 h 366"/>
              <a:gd name="T54" fmla="*/ 2147483647 w 626"/>
              <a:gd name="T55" fmla="*/ 2147483647 h 366"/>
              <a:gd name="T56" fmla="*/ 2147483647 w 626"/>
              <a:gd name="T57" fmla="*/ 2147483647 h 366"/>
              <a:gd name="T58" fmla="*/ 2147483647 w 626"/>
              <a:gd name="T59" fmla="*/ 2147483647 h 366"/>
              <a:gd name="T60" fmla="*/ 2147483647 w 626"/>
              <a:gd name="T61" fmla="*/ 2147483647 h 366"/>
              <a:gd name="T62" fmla="*/ 2147483647 w 626"/>
              <a:gd name="T63" fmla="*/ 2147483647 h 366"/>
              <a:gd name="T64" fmla="*/ 2147483647 w 626"/>
              <a:gd name="T65" fmla="*/ 2147483647 h 366"/>
              <a:gd name="T66" fmla="*/ 2147483647 w 626"/>
              <a:gd name="T67" fmla="*/ 2147483647 h 366"/>
              <a:gd name="T68" fmla="*/ 2147483647 w 626"/>
              <a:gd name="T69" fmla="*/ 2147483647 h 366"/>
              <a:gd name="T70" fmla="*/ 2147483647 w 626"/>
              <a:gd name="T71" fmla="*/ 2147483647 h 366"/>
              <a:gd name="T72" fmla="*/ 2147483647 w 626"/>
              <a:gd name="T73" fmla="*/ 2147483647 h 366"/>
              <a:gd name="T74" fmla="*/ 2147483647 w 626"/>
              <a:gd name="T75" fmla="*/ 2147483647 h 366"/>
              <a:gd name="T76" fmla="*/ 2147483647 w 626"/>
              <a:gd name="T77" fmla="*/ 2147483647 h 366"/>
              <a:gd name="T78" fmla="*/ 2147483647 w 626"/>
              <a:gd name="T79" fmla="*/ 2147483647 h 366"/>
              <a:gd name="T80" fmla="*/ 2147483647 w 626"/>
              <a:gd name="T81" fmla="*/ 2147483647 h 366"/>
              <a:gd name="T82" fmla="*/ 2147483647 w 626"/>
              <a:gd name="T83" fmla="*/ 2147483647 h 366"/>
              <a:gd name="T84" fmla="*/ 2147483647 w 626"/>
              <a:gd name="T85" fmla="*/ 2147483647 h 366"/>
              <a:gd name="T86" fmla="*/ 2147483647 w 626"/>
              <a:gd name="T87" fmla="*/ 2147483647 h 366"/>
              <a:gd name="T88" fmla="*/ 2147483647 w 626"/>
              <a:gd name="T89" fmla="*/ 2147483647 h 366"/>
              <a:gd name="T90" fmla="*/ 2147483647 w 626"/>
              <a:gd name="T91" fmla="*/ 2147483647 h 366"/>
              <a:gd name="T92" fmla="*/ 2147483647 w 626"/>
              <a:gd name="T93" fmla="*/ 2147483647 h 366"/>
              <a:gd name="T94" fmla="*/ 2147483647 w 626"/>
              <a:gd name="T95" fmla="*/ 2147483647 h 366"/>
              <a:gd name="T96" fmla="*/ 2147483647 w 626"/>
              <a:gd name="T97" fmla="*/ 2147483647 h 366"/>
              <a:gd name="T98" fmla="*/ 2147483647 w 626"/>
              <a:gd name="T99" fmla="*/ 2147483647 h 366"/>
              <a:gd name="T100" fmla="*/ 2147483647 w 626"/>
              <a:gd name="T101" fmla="*/ 2147483647 h 366"/>
              <a:gd name="T102" fmla="*/ 2147483647 w 626"/>
              <a:gd name="T103" fmla="*/ 2147483647 h 366"/>
              <a:gd name="T104" fmla="*/ 2147483647 w 626"/>
              <a:gd name="T105" fmla="*/ 2147483647 h 366"/>
              <a:gd name="T106" fmla="*/ 2147483647 w 626"/>
              <a:gd name="T107" fmla="*/ 2147483647 h 366"/>
              <a:gd name="T108" fmla="*/ 2147483647 w 626"/>
              <a:gd name="T109" fmla="*/ 2147483647 h 366"/>
              <a:gd name="T110" fmla="*/ 2147483647 w 626"/>
              <a:gd name="T111" fmla="*/ 2147483647 h 366"/>
              <a:gd name="T112" fmla="*/ 2147483647 w 626"/>
              <a:gd name="T113" fmla="*/ 2147483647 h 366"/>
              <a:gd name="T114" fmla="*/ 2147483647 w 626"/>
              <a:gd name="T115" fmla="*/ 2147483647 h 366"/>
              <a:gd name="T116" fmla="*/ 2147483647 w 626"/>
              <a:gd name="T117" fmla="*/ 2147483647 h 366"/>
              <a:gd name="T118" fmla="*/ 2147483647 w 626"/>
              <a:gd name="T119" fmla="*/ 2147483647 h 36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6"/>
              <a:gd name="T181" fmla="*/ 0 h 366"/>
              <a:gd name="T182" fmla="*/ 626 w 626"/>
              <a:gd name="T183" fmla="*/ 366 h 36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6" h="366">
                <a:moveTo>
                  <a:pt x="259" y="89"/>
                </a:moveTo>
                <a:lnTo>
                  <a:pt x="263" y="91"/>
                </a:lnTo>
                <a:lnTo>
                  <a:pt x="265" y="93"/>
                </a:lnTo>
                <a:lnTo>
                  <a:pt x="269" y="93"/>
                </a:lnTo>
                <a:lnTo>
                  <a:pt x="271" y="93"/>
                </a:lnTo>
                <a:lnTo>
                  <a:pt x="275" y="93"/>
                </a:lnTo>
                <a:lnTo>
                  <a:pt x="276" y="93"/>
                </a:lnTo>
                <a:lnTo>
                  <a:pt x="278" y="95"/>
                </a:lnTo>
                <a:lnTo>
                  <a:pt x="280" y="99"/>
                </a:lnTo>
                <a:lnTo>
                  <a:pt x="282" y="101"/>
                </a:lnTo>
                <a:lnTo>
                  <a:pt x="288" y="101"/>
                </a:lnTo>
                <a:lnTo>
                  <a:pt x="292" y="99"/>
                </a:lnTo>
                <a:lnTo>
                  <a:pt x="294" y="97"/>
                </a:lnTo>
                <a:lnTo>
                  <a:pt x="298" y="97"/>
                </a:lnTo>
                <a:lnTo>
                  <a:pt x="299" y="95"/>
                </a:lnTo>
                <a:lnTo>
                  <a:pt x="301" y="95"/>
                </a:lnTo>
                <a:lnTo>
                  <a:pt x="301" y="93"/>
                </a:lnTo>
                <a:lnTo>
                  <a:pt x="305" y="95"/>
                </a:lnTo>
                <a:lnTo>
                  <a:pt x="309" y="95"/>
                </a:lnTo>
                <a:lnTo>
                  <a:pt x="315" y="95"/>
                </a:lnTo>
                <a:lnTo>
                  <a:pt x="319" y="95"/>
                </a:lnTo>
                <a:lnTo>
                  <a:pt x="321" y="95"/>
                </a:lnTo>
                <a:lnTo>
                  <a:pt x="324" y="95"/>
                </a:lnTo>
                <a:lnTo>
                  <a:pt x="328" y="97"/>
                </a:lnTo>
                <a:lnTo>
                  <a:pt x="330" y="97"/>
                </a:lnTo>
                <a:lnTo>
                  <a:pt x="332" y="97"/>
                </a:lnTo>
                <a:lnTo>
                  <a:pt x="336" y="97"/>
                </a:lnTo>
                <a:lnTo>
                  <a:pt x="340" y="97"/>
                </a:lnTo>
                <a:lnTo>
                  <a:pt x="342" y="99"/>
                </a:lnTo>
                <a:lnTo>
                  <a:pt x="344" y="101"/>
                </a:lnTo>
                <a:lnTo>
                  <a:pt x="346" y="101"/>
                </a:lnTo>
                <a:lnTo>
                  <a:pt x="346" y="103"/>
                </a:lnTo>
                <a:lnTo>
                  <a:pt x="347" y="105"/>
                </a:lnTo>
                <a:lnTo>
                  <a:pt x="349" y="105"/>
                </a:lnTo>
                <a:lnTo>
                  <a:pt x="351" y="107"/>
                </a:lnTo>
                <a:lnTo>
                  <a:pt x="355" y="107"/>
                </a:lnTo>
                <a:lnTo>
                  <a:pt x="361" y="110"/>
                </a:lnTo>
                <a:lnTo>
                  <a:pt x="371" y="114"/>
                </a:lnTo>
                <a:lnTo>
                  <a:pt x="376" y="116"/>
                </a:lnTo>
                <a:lnTo>
                  <a:pt x="380" y="120"/>
                </a:lnTo>
                <a:lnTo>
                  <a:pt x="382" y="120"/>
                </a:lnTo>
                <a:lnTo>
                  <a:pt x="384" y="122"/>
                </a:lnTo>
                <a:lnTo>
                  <a:pt x="390" y="124"/>
                </a:lnTo>
                <a:lnTo>
                  <a:pt x="394" y="124"/>
                </a:lnTo>
                <a:lnTo>
                  <a:pt x="397" y="124"/>
                </a:lnTo>
                <a:lnTo>
                  <a:pt x="399" y="126"/>
                </a:lnTo>
                <a:lnTo>
                  <a:pt x="401" y="128"/>
                </a:lnTo>
                <a:lnTo>
                  <a:pt x="405" y="129"/>
                </a:lnTo>
                <a:lnTo>
                  <a:pt x="407" y="129"/>
                </a:lnTo>
                <a:lnTo>
                  <a:pt x="413" y="129"/>
                </a:lnTo>
                <a:lnTo>
                  <a:pt x="415" y="131"/>
                </a:lnTo>
                <a:lnTo>
                  <a:pt x="419" y="133"/>
                </a:lnTo>
                <a:lnTo>
                  <a:pt x="428" y="133"/>
                </a:lnTo>
                <a:lnTo>
                  <a:pt x="436" y="133"/>
                </a:lnTo>
                <a:lnTo>
                  <a:pt x="438" y="133"/>
                </a:lnTo>
                <a:lnTo>
                  <a:pt x="440" y="135"/>
                </a:lnTo>
                <a:lnTo>
                  <a:pt x="443" y="133"/>
                </a:lnTo>
                <a:lnTo>
                  <a:pt x="447" y="135"/>
                </a:lnTo>
                <a:lnTo>
                  <a:pt x="455" y="135"/>
                </a:lnTo>
                <a:lnTo>
                  <a:pt x="459" y="135"/>
                </a:lnTo>
                <a:lnTo>
                  <a:pt x="463" y="135"/>
                </a:lnTo>
                <a:lnTo>
                  <a:pt x="467" y="137"/>
                </a:lnTo>
                <a:lnTo>
                  <a:pt x="468" y="139"/>
                </a:lnTo>
                <a:lnTo>
                  <a:pt x="470" y="139"/>
                </a:lnTo>
                <a:lnTo>
                  <a:pt x="472" y="139"/>
                </a:lnTo>
                <a:lnTo>
                  <a:pt x="474" y="139"/>
                </a:lnTo>
                <a:lnTo>
                  <a:pt x="476" y="139"/>
                </a:lnTo>
                <a:lnTo>
                  <a:pt x="478" y="135"/>
                </a:lnTo>
                <a:lnTo>
                  <a:pt x="486" y="141"/>
                </a:lnTo>
                <a:lnTo>
                  <a:pt x="491" y="143"/>
                </a:lnTo>
                <a:lnTo>
                  <a:pt x="499" y="145"/>
                </a:lnTo>
                <a:lnTo>
                  <a:pt x="509" y="143"/>
                </a:lnTo>
                <a:lnTo>
                  <a:pt x="511" y="143"/>
                </a:lnTo>
                <a:lnTo>
                  <a:pt x="513" y="143"/>
                </a:lnTo>
                <a:lnTo>
                  <a:pt x="516" y="143"/>
                </a:lnTo>
                <a:lnTo>
                  <a:pt x="518" y="143"/>
                </a:lnTo>
                <a:lnTo>
                  <a:pt x="526" y="147"/>
                </a:lnTo>
                <a:lnTo>
                  <a:pt x="528" y="147"/>
                </a:lnTo>
                <a:lnTo>
                  <a:pt x="532" y="149"/>
                </a:lnTo>
                <a:lnTo>
                  <a:pt x="534" y="149"/>
                </a:lnTo>
                <a:lnTo>
                  <a:pt x="536" y="145"/>
                </a:lnTo>
                <a:lnTo>
                  <a:pt x="538" y="145"/>
                </a:lnTo>
                <a:lnTo>
                  <a:pt x="541" y="145"/>
                </a:lnTo>
                <a:lnTo>
                  <a:pt x="543" y="147"/>
                </a:lnTo>
                <a:lnTo>
                  <a:pt x="547" y="147"/>
                </a:lnTo>
                <a:lnTo>
                  <a:pt x="549" y="149"/>
                </a:lnTo>
                <a:lnTo>
                  <a:pt x="553" y="149"/>
                </a:lnTo>
                <a:lnTo>
                  <a:pt x="557" y="152"/>
                </a:lnTo>
                <a:lnTo>
                  <a:pt x="559" y="152"/>
                </a:lnTo>
                <a:lnTo>
                  <a:pt x="562" y="152"/>
                </a:lnTo>
                <a:lnTo>
                  <a:pt x="570" y="152"/>
                </a:lnTo>
                <a:lnTo>
                  <a:pt x="574" y="152"/>
                </a:lnTo>
                <a:lnTo>
                  <a:pt x="576" y="156"/>
                </a:lnTo>
                <a:lnTo>
                  <a:pt x="578" y="158"/>
                </a:lnTo>
                <a:lnTo>
                  <a:pt x="582" y="158"/>
                </a:lnTo>
                <a:lnTo>
                  <a:pt x="587" y="162"/>
                </a:lnTo>
                <a:lnTo>
                  <a:pt x="593" y="164"/>
                </a:lnTo>
                <a:lnTo>
                  <a:pt x="595" y="166"/>
                </a:lnTo>
                <a:lnTo>
                  <a:pt x="599" y="168"/>
                </a:lnTo>
                <a:lnTo>
                  <a:pt x="599" y="171"/>
                </a:lnTo>
                <a:lnTo>
                  <a:pt x="603" y="173"/>
                </a:lnTo>
                <a:lnTo>
                  <a:pt x="605" y="175"/>
                </a:lnTo>
                <a:lnTo>
                  <a:pt x="607" y="177"/>
                </a:lnTo>
                <a:lnTo>
                  <a:pt x="609" y="177"/>
                </a:lnTo>
                <a:lnTo>
                  <a:pt x="610" y="177"/>
                </a:lnTo>
                <a:lnTo>
                  <a:pt x="614" y="179"/>
                </a:lnTo>
                <a:lnTo>
                  <a:pt x="616" y="181"/>
                </a:lnTo>
                <a:lnTo>
                  <a:pt x="622" y="187"/>
                </a:lnTo>
                <a:lnTo>
                  <a:pt x="624" y="191"/>
                </a:lnTo>
                <a:lnTo>
                  <a:pt x="626" y="191"/>
                </a:lnTo>
                <a:lnTo>
                  <a:pt x="622" y="194"/>
                </a:lnTo>
                <a:lnTo>
                  <a:pt x="620" y="202"/>
                </a:lnTo>
                <a:lnTo>
                  <a:pt x="616" y="208"/>
                </a:lnTo>
                <a:lnTo>
                  <a:pt x="616" y="212"/>
                </a:lnTo>
                <a:lnTo>
                  <a:pt x="616" y="214"/>
                </a:lnTo>
                <a:lnTo>
                  <a:pt x="614" y="215"/>
                </a:lnTo>
                <a:lnTo>
                  <a:pt x="612" y="215"/>
                </a:lnTo>
                <a:lnTo>
                  <a:pt x="610" y="217"/>
                </a:lnTo>
                <a:lnTo>
                  <a:pt x="609" y="215"/>
                </a:lnTo>
                <a:lnTo>
                  <a:pt x="607" y="217"/>
                </a:lnTo>
                <a:lnTo>
                  <a:pt x="605" y="221"/>
                </a:lnTo>
                <a:lnTo>
                  <a:pt x="599" y="227"/>
                </a:lnTo>
                <a:lnTo>
                  <a:pt x="597" y="227"/>
                </a:lnTo>
                <a:lnTo>
                  <a:pt x="593" y="227"/>
                </a:lnTo>
                <a:lnTo>
                  <a:pt x="591" y="227"/>
                </a:lnTo>
                <a:lnTo>
                  <a:pt x="589" y="227"/>
                </a:lnTo>
                <a:lnTo>
                  <a:pt x="587" y="229"/>
                </a:lnTo>
                <a:lnTo>
                  <a:pt x="584" y="229"/>
                </a:lnTo>
                <a:lnTo>
                  <a:pt x="580" y="229"/>
                </a:lnTo>
                <a:lnTo>
                  <a:pt x="578" y="229"/>
                </a:lnTo>
                <a:lnTo>
                  <a:pt x="574" y="233"/>
                </a:lnTo>
                <a:lnTo>
                  <a:pt x="572" y="233"/>
                </a:lnTo>
                <a:lnTo>
                  <a:pt x="570" y="235"/>
                </a:lnTo>
                <a:lnTo>
                  <a:pt x="568" y="236"/>
                </a:lnTo>
                <a:lnTo>
                  <a:pt x="566" y="236"/>
                </a:lnTo>
                <a:lnTo>
                  <a:pt x="566" y="238"/>
                </a:lnTo>
                <a:lnTo>
                  <a:pt x="561" y="240"/>
                </a:lnTo>
                <a:lnTo>
                  <a:pt x="559" y="240"/>
                </a:lnTo>
                <a:lnTo>
                  <a:pt x="555" y="242"/>
                </a:lnTo>
                <a:lnTo>
                  <a:pt x="551" y="244"/>
                </a:lnTo>
                <a:lnTo>
                  <a:pt x="547" y="246"/>
                </a:lnTo>
                <a:lnTo>
                  <a:pt x="538" y="256"/>
                </a:lnTo>
                <a:lnTo>
                  <a:pt x="532" y="261"/>
                </a:lnTo>
                <a:lnTo>
                  <a:pt x="528" y="263"/>
                </a:lnTo>
                <a:lnTo>
                  <a:pt x="526" y="265"/>
                </a:lnTo>
                <a:lnTo>
                  <a:pt x="522" y="267"/>
                </a:lnTo>
                <a:lnTo>
                  <a:pt x="518" y="267"/>
                </a:lnTo>
                <a:lnTo>
                  <a:pt x="518" y="269"/>
                </a:lnTo>
                <a:lnTo>
                  <a:pt x="513" y="269"/>
                </a:lnTo>
                <a:lnTo>
                  <a:pt x="505" y="269"/>
                </a:lnTo>
                <a:lnTo>
                  <a:pt x="503" y="269"/>
                </a:lnTo>
                <a:lnTo>
                  <a:pt x="501" y="269"/>
                </a:lnTo>
                <a:lnTo>
                  <a:pt x="499" y="269"/>
                </a:lnTo>
                <a:lnTo>
                  <a:pt x="497" y="269"/>
                </a:lnTo>
                <a:lnTo>
                  <a:pt x="495" y="271"/>
                </a:lnTo>
                <a:lnTo>
                  <a:pt x="491" y="273"/>
                </a:lnTo>
                <a:lnTo>
                  <a:pt x="488" y="275"/>
                </a:lnTo>
                <a:lnTo>
                  <a:pt x="476" y="278"/>
                </a:lnTo>
                <a:lnTo>
                  <a:pt x="474" y="278"/>
                </a:lnTo>
                <a:lnTo>
                  <a:pt x="467" y="282"/>
                </a:lnTo>
                <a:lnTo>
                  <a:pt x="463" y="284"/>
                </a:lnTo>
                <a:lnTo>
                  <a:pt x="459" y="286"/>
                </a:lnTo>
                <a:lnTo>
                  <a:pt x="455" y="290"/>
                </a:lnTo>
                <a:lnTo>
                  <a:pt x="453" y="290"/>
                </a:lnTo>
                <a:lnTo>
                  <a:pt x="451" y="292"/>
                </a:lnTo>
                <a:lnTo>
                  <a:pt x="447" y="290"/>
                </a:lnTo>
                <a:lnTo>
                  <a:pt x="443" y="290"/>
                </a:lnTo>
                <a:lnTo>
                  <a:pt x="440" y="290"/>
                </a:lnTo>
                <a:lnTo>
                  <a:pt x="434" y="290"/>
                </a:lnTo>
                <a:lnTo>
                  <a:pt x="430" y="290"/>
                </a:lnTo>
                <a:lnTo>
                  <a:pt x="428" y="290"/>
                </a:lnTo>
                <a:lnTo>
                  <a:pt x="424" y="292"/>
                </a:lnTo>
                <a:lnTo>
                  <a:pt x="419" y="294"/>
                </a:lnTo>
                <a:lnTo>
                  <a:pt x="417" y="296"/>
                </a:lnTo>
                <a:lnTo>
                  <a:pt x="413" y="296"/>
                </a:lnTo>
                <a:lnTo>
                  <a:pt x="411" y="296"/>
                </a:lnTo>
                <a:lnTo>
                  <a:pt x="403" y="298"/>
                </a:lnTo>
                <a:lnTo>
                  <a:pt x="399" y="298"/>
                </a:lnTo>
                <a:lnTo>
                  <a:pt x="395" y="298"/>
                </a:lnTo>
                <a:lnTo>
                  <a:pt x="392" y="298"/>
                </a:lnTo>
                <a:lnTo>
                  <a:pt x="388" y="298"/>
                </a:lnTo>
                <a:lnTo>
                  <a:pt x="384" y="298"/>
                </a:lnTo>
                <a:lnTo>
                  <a:pt x="382" y="298"/>
                </a:lnTo>
                <a:lnTo>
                  <a:pt x="380" y="298"/>
                </a:lnTo>
                <a:lnTo>
                  <a:pt x="378" y="298"/>
                </a:lnTo>
                <a:lnTo>
                  <a:pt x="372" y="300"/>
                </a:lnTo>
                <a:lnTo>
                  <a:pt x="369" y="300"/>
                </a:lnTo>
                <a:lnTo>
                  <a:pt x="365" y="300"/>
                </a:lnTo>
                <a:lnTo>
                  <a:pt x="363" y="301"/>
                </a:lnTo>
                <a:lnTo>
                  <a:pt x="359" y="301"/>
                </a:lnTo>
                <a:lnTo>
                  <a:pt x="357" y="303"/>
                </a:lnTo>
                <a:lnTo>
                  <a:pt x="353" y="307"/>
                </a:lnTo>
                <a:lnTo>
                  <a:pt x="351" y="309"/>
                </a:lnTo>
                <a:lnTo>
                  <a:pt x="351" y="311"/>
                </a:lnTo>
                <a:lnTo>
                  <a:pt x="349" y="313"/>
                </a:lnTo>
                <a:lnTo>
                  <a:pt x="349" y="315"/>
                </a:lnTo>
                <a:lnTo>
                  <a:pt x="349" y="319"/>
                </a:lnTo>
                <a:lnTo>
                  <a:pt x="349" y="321"/>
                </a:lnTo>
                <a:lnTo>
                  <a:pt x="347" y="324"/>
                </a:lnTo>
                <a:lnTo>
                  <a:pt x="347" y="326"/>
                </a:lnTo>
                <a:lnTo>
                  <a:pt x="347" y="328"/>
                </a:lnTo>
                <a:lnTo>
                  <a:pt x="344" y="332"/>
                </a:lnTo>
                <a:lnTo>
                  <a:pt x="340" y="336"/>
                </a:lnTo>
                <a:lnTo>
                  <a:pt x="340" y="338"/>
                </a:lnTo>
                <a:lnTo>
                  <a:pt x="338" y="345"/>
                </a:lnTo>
                <a:lnTo>
                  <a:pt x="334" y="353"/>
                </a:lnTo>
                <a:lnTo>
                  <a:pt x="332" y="359"/>
                </a:lnTo>
                <a:lnTo>
                  <a:pt x="330" y="366"/>
                </a:lnTo>
                <a:lnTo>
                  <a:pt x="328" y="366"/>
                </a:lnTo>
                <a:lnTo>
                  <a:pt x="326" y="364"/>
                </a:lnTo>
                <a:lnTo>
                  <a:pt x="319" y="361"/>
                </a:lnTo>
                <a:lnTo>
                  <a:pt x="313" y="357"/>
                </a:lnTo>
                <a:lnTo>
                  <a:pt x="311" y="353"/>
                </a:lnTo>
                <a:lnTo>
                  <a:pt x="305" y="351"/>
                </a:lnTo>
                <a:lnTo>
                  <a:pt x="303" y="351"/>
                </a:lnTo>
                <a:lnTo>
                  <a:pt x="301" y="349"/>
                </a:lnTo>
                <a:lnTo>
                  <a:pt x="299" y="349"/>
                </a:lnTo>
                <a:lnTo>
                  <a:pt x="296" y="347"/>
                </a:lnTo>
                <a:lnTo>
                  <a:pt x="292" y="345"/>
                </a:lnTo>
                <a:lnTo>
                  <a:pt x="288" y="342"/>
                </a:lnTo>
                <a:lnTo>
                  <a:pt x="282" y="336"/>
                </a:lnTo>
                <a:lnTo>
                  <a:pt x="280" y="336"/>
                </a:lnTo>
                <a:lnTo>
                  <a:pt x="278" y="336"/>
                </a:lnTo>
                <a:lnTo>
                  <a:pt x="276" y="336"/>
                </a:lnTo>
                <a:lnTo>
                  <a:pt x="275" y="334"/>
                </a:lnTo>
                <a:lnTo>
                  <a:pt x="273" y="334"/>
                </a:lnTo>
                <a:lnTo>
                  <a:pt x="271" y="334"/>
                </a:lnTo>
                <a:lnTo>
                  <a:pt x="269" y="334"/>
                </a:lnTo>
                <a:lnTo>
                  <a:pt x="269" y="332"/>
                </a:lnTo>
                <a:lnTo>
                  <a:pt x="267" y="328"/>
                </a:lnTo>
                <a:lnTo>
                  <a:pt x="263" y="324"/>
                </a:lnTo>
                <a:lnTo>
                  <a:pt x="261" y="322"/>
                </a:lnTo>
                <a:lnTo>
                  <a:pt x="257" y="317"/>
                </a:lnTo>
                <a:lnTo>
                  <a:pt x="255" y="315"/>
                </a:lnTo>
                <a:lnTo>
                  <a:pt x="248" y="311"/>
                </a:lnTo>
                <a:lnTo>
                  <a:pt x="244" y="309"/>
                </a:lnTo>
                <a:lnTo>
                  <a:pt x="242" y="305"/>
                </a:lnTo>
                <a:lnTo>
                  <a:pt x="240" y="303"/>
                </a:lnTo>
                <a:lnTo>
                  <a:pt x="236" y="298"/>
                </a:lnTo>
                <a:lnTo>
                  <a:pt x="234" y="294"/>
                </a:lnTo>
                <a:lnTo>
                  <a:pt x="232" y="294"/>
                </a:lnTo>
                <a:lnTo>
                  <a:pt x="228" y="290"/>
                </a:lnTo>
                <a:lnTo>
                  <a:pt x="227" y="288"/>
                </a:lnTo>
                <a:lnTo>
                  <a:pt x="221" y="284"/>
                </a:lnTo>
                <a:lnTo>
                  <a:pt x="213" y="277"/>
                </a:lnTo>
                <a:lnTo>
                  <a:pt x="215" y="269"/>
                </a:lnTo>
                <a:lnTo>
                  <a:pt x="213" y="265"/>
                </a:lnTo>
                <a:lnTo>
                  <a:pt x="211" y="259"/>
                </a:lnTo>
                <a:lnTo>
                  <a:pt x="209" y="254"/>
                </a:lnTo>
                <a:lnTo>
                  <a:pt x="207" y="252"/>
                </a:lnTo>
                <a:lnTo>
                  <a:pt x="205" y="250"/>
                </a:lnTo>
                <a:lnTo>
                  <a:pt x="205" y="248"/>
                </a:lnTo>
                <a:lnTo>
                  <a:pt x="204" y="246"/>
                </a:lnTo>
                <a:lnTo>
                  <a:pt x="202" y="244"/>
                </a:lnTo>
                <a:lnTo>
                  <a:pt x="198" y="242"/>
                </a:lnTo>
                <a:lnTo>
                  <a:pt x="196" y="240"/>
                </a:lnTo>
                <a:lnTo>
                  <a:pt x="194" y="240"/>
                </a:lnTo>
                <a:lnTo>
                  <a:pt x="194" y="238"/>
                </a:lnTo>
                <a:lnTo>
                  <a:pt x="192" y="235"/>
                </a:lnTo>
                <a:lnTo>
                  <a:pt x="190" y="233"/>
                </a:lnTo>
                <a:lnTo>
                  <a:pt x="188" y="231"/>
                </a:lnTo>
                <a:lnTo>
                  <a:pt x="186" y="229"/>
                </a:lnTo>
                <a:lnTo>
                  <a:pt x="182" y="225"/>
                </a:lnTo>
                <a:lnTo>
                  <a:pt x="180" y="223"/>
                </a:lnTo>
                <a:lnTo>
                  <a:pt x="177" y="219"/>
                </a:lnTo>
                <a:lnTo>
                  <a:pt x="173" y="215"/>
                </a:lnTo>
                <a:lnTo>
                  <a:pt x="173" y="214"/>
                </a:lnTo>
                <a:lnTo>
                  <a:pt x="173" y="210"/>
                </a:lnTo>
                <a:lnTo>
                  <a:pt x="173" y="208"/>
                </a:lnTo>
                <a:lnTo>
                  <a:pt x="169" y="206"/>
                </a:lnTo>
                <a:lnTo>
                  <a:pt x="169" y="198"/>
                </a:lnTo>
                <a:lnTo>
                  <a:pt x="169" y="196"/>
                </a:lnTo>
                <a:lnTo>
                  <a:pt x="169" y="194"/>
                </a:lnTo>
                <a:lnTo>
                  <a:pt x="169" y="189"/>
                </a:lnTo>
                <a:lnTo>
                  <a:pt x="171" y="185"/>
                </a:lnTo>
                <a:lnTo>
                  <a:pt x="173" y="183"/>
                </a:lnTo>
                <a:lnTo>
                  <a:pt x="173" y="175"/>
                </a:lnTo>
                <a:lnTo>
                  <a:pt x="173" y="170"/>
                </a:lnTo>
                <a:lnTo>
                  <a:pt x="171" y="168"/>
                </a:lnTo>
                <a:lnTo>
                  <a:pt x="171" y="166"/>
                </a:lnTo>
                <a:lnTo>
                  <a:pt x="165" y="164"/>
                </a:lnTo>
                <a:lnTo>
                  <a:pt x="165" y="162"/>
                </a:lnTo>
                <a:lnTo>
                  <a:pt x="159" y="160"/>
                </a:lnTo>
                <a:lnTo>
                  <a:pt x="156" y="158"/>
                </a:lnTo>
                <a:lnTo>
                  <a:pt x="152" y="156"/>
                </a:lnTo>
                <a:lnTo>
                  <a:pt x="150" y="156"/>
                </a:lnTo>
                <a:lnTo>
                  <a:pt x="148" y="156"/>
                </a:lnTo>
                <a:lnTo>
                  <a:pt x="146" y="152"/>
                </a:lnTo>
                <a:lnTo>
                  <a:pt x="144" y="150"/>
                </a:lnTo>
                <a:lnTo>
                  <a:pt x="142" y="149"/>
                </a:lnTo>
                <a:lnTo>
                  <a:pt x="138" y="149"/>
                </a:lnTo>
                <a:lnTo>
                  <a:pt x="134" y="147"/>
                </a:lnTo>
                <a:lnTo>
                  <a:pt x="127" y="147"/>
                </a:lnTo>
                <a:lnTo>
                  <a:pt x="125" y="147"/>
                </a:lnTo>
                <a:lnTo>
                  <a:pt x="125" y="145"/>
                </a:lnTo>
                <a:lnTo>
                  <a:pt x="119" y="141"/>
                </a:lnTo>
                <a:lnTo>
                  <a:pt x="117" y="139"/>
                </a:lnTo>
                <a:lnTo>
                  <a:pt x="111" y="135"/>
                </a:lnTo>
                <a:lnTo>
                  <a:pt x="109" y="135"/>
                </a:lnTo>
                <a:lnTo>
                  <a:pt x="106" y="133"/>
                </a:lnTo>
                <a:lnTo>
                  <a:pt x="102" y="128"/>
                </a:lnTo>
                <a:lnTo>
                  <a:pt x="96" y="126"/>
                </a:lnTo>
                <a:lnTo>
                  <a:pt x="90" y="122"/>
                </a:lnTo>
                <a:lnTo>
                  <a:pt x="84" y="118"/>
                </a:lnTo>
                <a:lnTo>
                  <a:pt x="81" y="116"/>
                </a:lnTo>
                <a:lnTo>
                  <a:pt x="77" y="112"/>
                </a:lnTo>
                <a:lnTo>
                  <a:pt x="77" y="110"/>
                </a:lnTo>
                <a:lnTo>
                  <a:pt x="67" y="108"/>
                </a:lnTo>
                <a:lnTo>
                  <a:pt x="65" y="108"/>
                </a:lnTo>
                <a:lnTo>
                  <a:pt x="65" y="107"/>
                </a:lnTo>
                <a:lnTo>
                  <a:pt x="61" y="101"/>
                </a:lnTo>
                <a:lnTo>
                  <a:pt x="60" y="95"/>
                </a:lnTo>
                <a:lnTo>
                  <a:pt x="56" y="89"/>
                </a:lnTo>
                <a:lnTo>
                  <a:pt x="56" y="87"/>
                </a:lnTo>
                <a:lnTo>
                  <a:pt x="52" y="87"/>
                </a:lnTo>
                <a:lnTo>
                  <a:pt x="48" y="84"/>
                </a:lnTo>
                <a:lnTo>
                  <a:pt x="44" y="84"/>
                </a:lnTo>
                <a:lnTo>
                  <a:pt x="40" y="82"/>
                </a:lnTo>
                <a:lnTo>
                  <a:pt x="38" y="78"/>
                </a:lnTo>
                <a:lnTo>
                  <a:pt x="36" y="76"/>
                </a:lnTo>
                <a:lnTo>
                  <a:pt x="33" y="74"/>
                </a:lnTo>
                <a:lnTo>
                  <a:pt x="29" y="72"/>
                </a:lnTo>
                <a:lnTo>
                  <a:pt x="27" y="70"/>
                </a:lnTo>
                <a:lnTo>
                  <a:pt x="27" y="68"/>
                </a:lnTo>
                <a:lnTo>
                  <a:pt x="25" y="64"/>
                </a:lnTo>
                <a:lnTo>
                  <a:pt x="23" y="63"/>
                </a:lnTo>
                <a:lnTo>
                  <a:pt x="21" y="63"/>
                </a:lnTo>
                <a:lnTo>
                  <a:pt x="19" y="61"/>
                </a:lnTo>
                <a:lnTo>
                  <a:pt x="17" y="61"/>
                </a:lnTo>
                <a:lnTo>
                  <a:pt x="15" y="61"/>
                </a:lnTo>
                <a:lnTo>
                  <a:pt x="13" y="59"/>
                </a:lnTo>
                <a:lnTo>
                  <a:pt x="12" y="57"/>
                </a:lnTo>
                <a:lnTo>
                  <a:pt x="4" y="55"/>
                </a:lnTo>
                <a:lnTo>
                  <a:pt x="2" y="53"/>
                </a:lnTo>
                <a:lnTo>
                  <a:pt x="0" y="53"/>
                </a:lnTo>
                <a:lnTo>
                  <a:pt x="2" y="53"/>
                </a:lnTo>
                <a:lnTo>
                  <a:pt x="2" y="51"/>
                </a:lnTo>
                <a:lnTo>
                  <a:pt x="6" y="49"/>
                </a:lnTo>
                <a:lnTo>
                  <a:pt x="8" y="49"/>
                </a:lnTo>
                <a:lnTo>
                  <a:pt x="10" y="47"/>
                </a:lnTo>
                <a:lnTo>
                  <a:pt x="21" y="38"/>
                </a:lnTo>
                <a:lnTo>
                  <a:pt x="33" y="32"/>
                </a:lnTo>
                <a:lnTo>
                  <a:pt x="36" y="28"/>
                </a:lnTo>
                <a:lnTo>
                  <a:pt x="40" y="24"/>
                </a:lnTo>
                <a:lnTo>
                  <a:pt x="48" y="21"/>
                </a:lnTo>
                <a:lnTo>
                  <a:pt x="52" y="17"/>
                </a:lnTo>
                <a:lnTo>
                  <a:pt x="54" y="15"/>
                </a:lnTo>
                <a:lnTo>
                  <a:pt x="60" y="13"/>
                </a:lnTo>
                <a:lnTo>
                  <a:pt x="63" y="9"/>
                </a:lnTo>
                <a:lnTo>
                  <a:pt x="65" y="7"/>
                </a:lnTo>
                <a:lnTo>
                  <a:pt x="67" y="5"/>
                </a:lnTo>
                <a:lnTo>
                  <a:pt x="69" y="1"/>
                </a:lnTo>
                <a:lnTo>
                  <a:pt x="73" y="1"/>
                </a:lnTo>
                <a:lnTo>
                  <a:pt x="75" y="1"/>
                </a:lnTo>
                <a:lnTo>
                  <a:pt x="88" y="0"/>
                </a:lnTo>
                <a:lnTo>
                  <a:pt x="100" y="3"/>
                </a:lnTo>
                <a:lnTo>
                  <a:pt x="111" y="1"/>
                </a:lnTo>
                <a:lnTo>
                  <a:pt x="117" y="3"/>
                </a:lnTo>
                <a:lnTo>
                  <a:pt x="119" y="1"/>
                </a:lnTo>
                <a:lnTo>
                  <a:pt x="123" y="0"/>
                </a:lnTo>
                <a:lnTo>
                  <a:pt x="134" y="1"/>
                </a:lnTo>
                <a:lnTo>
                  <a:pt x="138" y="3"/>
                </a:lnTo>
                <a:lnTo>
                  <a:pt x="146" y="11"/>
                </a:lnTo>
                <a:lnTo>
                  <a:pt x="148" y="11"/>
                </a:lnTo>
                <a:lnTo>
                  <a:pt x="154" y="13"/>
                </a:lnTo>
                <a:lnTo>
                  <a:pt x="163" y="13"/>
                </a:lnTo>
                <a:lnTo>
                  <a:pt x="167" y="11"/>
                </a:lnTo>
                <a:lnTo>
                  <a:pt x="167" y="13"/>
                </a:lnTo>
                <a:lnTo>
                  <a:pt x="171" y="19"/>
                </a:lnTo>
                <a:lnTo>
                  <a:pt x="171" y="21"/>
                </a:lnTo>
                <a:lnTo>
                  <a:pt x="173" y="22"/>
                </a:lnTo>
                <a:lnTo>
                  <a:pt x="173" y="24"/>
                </a:lnTo>
                <a:lnTo>
                  <a:pt x="179" y="28"/>
                </a:lnTo>
                <a:lnTo>
                  <a:pt x="180" y="30"/>
                </a:lnTo>
                <a:lnTo>
                  <a:pt x="182" y="38"/>
                </a:lnTo>
                <a:lnTo>
                  <a:pt x="188" y="42"/>
                </a:lnTo>
                <a:lnTo>
                  <a:pt x="190" y="43"/>
                </a:lnTo>
                <a:lnTo>
                  <a:pt x="190" y="45"/>
                </a:lnTo>
                <a:lnTo>
                  <a:pt x="192" y="47"/>
                </a:lnTo>
                <a:lnTo>
                  <a:pt x="196" y="51"/>
                </a:lnTo>
                <a:lnTo>
                  <a:pt x="198" y="55"/>
                </a:lnTo>
                <a:lnTo>
                  <a:pt x="200" y="57"/>
                </a:lnTo>
                <a:lnTo>
                  <a:pt x="202" y="59"/>
                </a:lnTo>
                <a:lnTo>
                  <a:pt x="204" y="61"/>
                </a:lnTo>
                <a:lnTo>
                  <a:pt x="205" y="63"/>
                </a:lnTo>
                <a:lnTo>
                  <a:pt x="207" y="64"/>
                </a:lnTo>
                <a:lnTo>
                  <a:pt x="209" y="66"/>
                </a:lnTo>
                <a:lnTo>
                  <a:pt x="213" y="70"/>
                </a:lnTo>
                <a:lnTo>
                  <a:pt x="217" y="72"/>
                </a:lnTo>
                <a:lnTo>
                  <a:pt x="219" y="72"/>
                </a:lnTo>
                <a:lnTo>
                  <a:pt x="221" y="74"/>
                </a:lnTo>
                <a:lnTo>
                  <a:pt x="228" y="78"/>
                </a:lnTo>
                <a:lnTo>
                  <a:pt x="238" y="80"/>
                </a:lnTo>
                <a:lnTo>
                  <a:pt x="244" y="86"/>
                </a:lnTo>
                <a:lnTo>
                  <a:pt x="246" y="87"/>
                </a:lnTo>
                <a:lnTo>
                  <a:pt x="250" y="89"/>
                </a:lnTo>
                <a:lnTo>
                  <a:pt x="253" y="87"/>
                </a:lnTo>
                <a:lnTo>
                  <a:pt x="255" y="87"/>
                </a:lnTo>
                <a:lnTo>
                  <a:pt x="259" y="89"/>
                </a:lnTo>
              </a:path>
            </a:pathLst>
          </a:custGeom>
          <a:solidFill>
            <a:srgbClr val="00B0F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604" name="Freeform 514"/>
          <p:cNvSpPr>
            <a:spLocks/>
          </p:cNvSpPr>
          <p:nvPr/>
        </p:nvSpPr>
        <p:spPr bwMode="auto">
          <a:xfrm>
            <a:off x="5176838" y="4112708"/>
            <a:ext cx="266700" cy="402648"/>
          </a:xfrm>
          <a:custGeom>
            <a:avLst/>
            <a:gdLst>
              <a:gd name="T0" fmla="*/ 2147483647 w 244"/>
              <a:gd name="T1" fmla="*/ 2147483647 h 279"/>
              <a:gd name="T2" fmla="*/ 2147483647 w 244"/>
              <a:gd name="T3" fmla="*/ 2147483647 h 279"/>
              <a:gd name="T4" fmla="*/ 2147483647 w 244"/>
              <a:gd name="T5" fmla="*/ 2147483647 h 279"/>
              <a:gd name="T6" fmla="*/ 2147483647 w 244"/>
              <a:gd name="T7" fmla="*/ 2147483647 h 279"/>
              <a:gd name="T8" fmla="*/ 2147483647 w 244"/>
              <a:gd name="T9" fmla="*/ 2147483647 h 279"/>
              <a:gd name="T10" fmla="*/ 2147483647 w 244"/>
              <a:gd name="T11" fmla="*/ 2147483647 h 279"/>
              <a:gd name="T12" fmla="*/ 2147483647 w 244"/>
              <a:gd name="T13" fmla="*/ 2147483647 h 279"/>
              <a:gd name="T14" fmla="*/ 2147483647 w 244"/>
              <a:gd name="T15" fmla="*/ 2147483647 h 279"/>
              <a:gd name="T16" fmla="*/ 2147483647 w 244"/>
              <a:gd name="T17" fmla="*/ 2147483647 h 279"/>
              <a:gd name="T18" fmla="*/ 2147483647 w 244"/>
              <a:gd name="T19" fmla="*/ 2147483647 h 279"/>
              <a:gd name="T20" fmla="*/ 2147483647 w 244"/>
              <a:gd name="T21" fmla="*/ 2147483647 h 279"/>
              <a:gd name="T22" fmla="*/ 2147483647 w 244"/>
              <a:gd name="T23" fmla="*/ 2147483647 h 279"/>
              <a:gd name="T24" fmla="*/ 2147483647 w 244"/>
              <a:gd name="T25" fmla="*/ 2147483647 h 279"/>
              <a:gd name="T26" fmla="*/ 2147483647 w 244"/>
              <a:gd name="T27" fmla="*/ 2147483647 h 279"/>
              <a:gd name="T28" fmla="*/ 2147483647 w 244"/>
              <a:gd name="T29" fmla="*/ 2147483647 h 279"/>
              <a:gd name="T30" fmla="*/ 2147483647 w 244"/>
              <a:gd name="T31" fmla="*/ 2147483647 h 279"/>
              <a:gd name="T32" fmla="*/ 2147483647 w 244"/>
              <a:gd name="T33" fmla="*/ 2147483647 h 279"/>
              <a:gd name="T34" fmla="*/ 2147483647 w 244"/>
              <a:gd name="T35" fmla="*/ 2147483647 h 279"/>
              <a:gd name="T36" fmla="*/ 2147483647 w 244"/>
              <a:gd name="T37" fmla="*/ 2147483647 h 279"/>
              <a:gd name="T38" fmla="*/ 2147483647 w 244"/>
              <a:gd name="T39" fmla="*/ 2147483647 h 279"/>
              <a:gd name="T40" fmla="*/ 2147483647 w 244"/>
              <a:gd name="T41" fmla="*/ 2147483647 h 279"/>
              <a:gd name="T42" fmla="*/ 2147483647 w 244"/>
              <a:gd name="T43" fmla="*/ 2147483647 h 279"/>
              <a:gd name="T44" fmla="*/ 2147483647 w 244"/>
              <a:gd name="T45" fmla="*/ 2147483647 h 279"/>
              <a:gd name="T46" fmla="*/ 2147483647 w 244"/>
              <a:gd name="T47" fmla="*/ 2147483647 h 279"/>
              <a:gd name="T48" fmla="*/ 2147483647 w 244"/>
              <a:gd name="T49" fmla="*/ 2147483647 h 279"/>
              <a:gd name="T50" fmla="*/ 2147483647 w 244"/>
              <a:gd name="T51" fmla="*/ 2147483647 h 279"/>
              <a:gd name="T52" fmla="*/ 2147483647 w 244"/>
              <a:gd name="T53" fmla="*/ 2147483647 h 279"/>
              <a:gd name="T54" fmla="*/ 2147483647 w 244"/>
              <a:gd name="T55" fmla="*/ 2147483647 h 279"/>
              <a:gd name="T56" fmla="*/ 2147483647 w 244"/>
              <a:gd name="T57" fmla="*/ 2147483647 h 279"/>
              <a:gd name="T58" fmla="*/ 2147483647 w 244"/>
              <a:gd name="T59" fmla="*/ 2147483647 h 279"/>
              <a:gd name="T60" fmla="*/ 2147483647 w 244"/>
              <a:gd name="T61" fmla="*/ 2147483647 h 279"/>
              <a:gd name="T62" fmla="*/ 2147483647 w 244"/>
              <a:gd name="T63" fmla="*/ 2147483647 h 279"/>
              <a:gd name="T64" fmla="*/ 2147483647 w 244"/>
              <a:gd name="T65" fmla="*/ 2147483647 h 279"/>
              <a:gd name="T66" fmla="*/ 2147483647 w 244"/>
              <a:gd name="T67" fmla="*/ 2147483647 h 279"/>
              <a:gd name="T68" fmla="*/ 2147483647 w 244"/>
              <a:gd name="T69" fmla="*/ 2147483647 h 279"/>
              <a:gd name="T70" fmla="*/ 2147483647 w 244"/>
              <a:gd name="T71" fmla="*/ 2147483647 h 279"/>
              <a:gd name="T72" fmla="*/ 2147483647 w 244"/>
              <a:gd name="T73" fmla="*/ 2147483647 h 279"/>
              <a:gd name="T74" fmla="*/ 2147483647 w 244"/>
              <a:gd name="T75" fmla="*/ 2147483647 h 279"/>
              <a:gd name="T76" fmla="*/ 2147483647 w 244"/>
              <a:gd name="T77" fmla="*/ 2147483647 h 279"/>
              <a:gd name="T78" fmla="*/ 2147483647 w 244"/>
              <a:gd name="T79" fmla="*/ 2147483647 h 279"/>
              <a:gd name="T80" fmla="*/ 2147483647 w 244"/>
              <a:gd name="T81" fmla="*/ 2147483647 h 279"/>
              <a:gd name="T82" fmla="*/ 2147483647 w 244"/>
              <a:gd name="T83" fmla="*/ 2147483647 h 279"/>
              <a:gd name="T84" fmla="*/ 2147483647 w 244"/>
              <a:gd name="T85" fmla="*/ 2147483647 h 279"/>
              <a:gd name="T86" fmla="*/ 2147483647 w 244"/>
              <a:gd name="T87" fmla="*/ 2147483647 h 279"/>
              <a:gd name="T88" fmla="*/ 2147483647 w 244"/>
              <a:gd name="T89" fmla="*/ 2147483647 h 279"/>
              <a:gd name="T90" fmla="*/ 2147483647 w 244"/>
              <a:gd name="T91" fmla="*/ 2147483647 h 279"/>
              <a:gd name="T92" fmla="*/ 2147483647 w 244"/>
              <a:gd name="T93" fmla="*/ 2147483647 h 279"/>
              <a:gd name="T94" fmla="*/ 2147483647 w 244"/>
              <a:gd name="T95" fmla="*/ 2147483647 h 279"/>
              <a:gd name="T96" fmla="*/ 0 w 244"/>
              <a:gd name="T97" fmla="*/ 2147483647 h 279"/>
              <a:gd name="T98" fmla="*/ 2147483647 w 244"/>
              <a:gd name="T99" fmla="*/ 2147483647 h 279"/>
              <a:gd name="T100" fmla="*/ 2147483647 w 244"/>
              <a:gd name="T101" fmla="*/ 2147483647 h 279"/>
              <a:gd name="T102" fmla="*/ 2147483647 w 244"/>
              <a:gd name="T103" fmla="*/ 2147483647 h 279"/>
              <a:gd name="T104" fmla="*/ 2147483647 w 244"/>
              <a:gd name="T105" fmla="*/ 2147483647 h 279"/>
              <a:gd name="T106" fmla="*/ 2147483647 w 244"/>
              <a:gd name="T107" fmla="*/ 2147483647 h 2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4"/>
              <a:gd name="T163" fmla="*/ 0 h 279"/>
              <a:gd name="T164" fmla="*/ 244 w 244"/>
              <a:gd name="T165" fmla="*/ 279 h 27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4" h="279">
                <a:moveTo>
                  <a:pt x="8" y="161"/>
                </a:moveTo>
                <a:lnTo>
                  <a:pt x="8" y="161"/>
                </a:lnTo>
                <a:lnTo>
                  <a:pt x="8" y="157"/>
                </a:lnTo>
                <a:lnTo>
                  <a:pt x="8" y="155"/>
                </a:lnTo>
                <a:lnTo>
                  <a:pt x="8" y="151"/>
                </a:lnTo>
                <a:lnTo>
                  <a:pt x="6" y="140"/>
                </a:lnTo>
                <a:lnTo>
                  <a:pt x="6" y="132"/>
                </a:lnTo>
                <a:lnTo>
                  <a:pt x="4" y="128"/>
                </a:lnTo>
                <a:lnTo>
                  <a:pt x="4" y="123"/>
                </a:lnTo>
                <a:lnTo>
                  <a:pt x="4" y="121"/>
                </a:lnTo>
                <a:lnTo>
                  <a:pt x="4" y="119"/>
                </a:lnTo>
                <a:lnTo>
                  <a:pt x="6" y="117"/>
                </a:lnTo>
                <a:lnTo>
                  <a:pt x="8" y="113"/>
                </a:lnTo>
                <a:lnTo>
                  <a:pt x="10" y="111"/>
                </a:lnTo>
                <a:lnTo>
                  <a:pt x="14" y="104"/>
                </a:lnTo>
                <a:lnTo>
                  <a:pt x="14" y="102"/>
                </a:lnTo>
                <a:lnTo>
                  <a:pt x="15" y="100"/>
                </a:lnTo>
                <a:lnTo>
                  <a:pt x="17" y="96"/>
                </a:lnTo>
                <a:lnTo>
                  <a:pt x="17" y="94"/>
                </a:lnTo>
                <a:lnTo>
                  <a:pt x="19" y="94"/>
                </a:lnTo>
                <a:lnTo>
                  <a:pt x="23" y="94"/>
                </a:lnTo>
                <a:lnTo>
                  <a:pt x="23" y="92"/>
                </a:lnTo>
                <a:lnTo>
                  <a:pt x="25" y="90"/>
                </a:lnTo>
                <a:lnTo>
                  <a:pt x="27" y="90"/>
                </a:lnTo>
                <a:lnTo>
                  <a:pt x="29" y="88"/>
                </a:lnTo>
                <a:lnTo>
                  <a:pt x="31" y="86"/>
                </a:lnTo>
                <a:lnTo>
                  <a:pt x="33" y="84"/>
                </a:lnTo>
                <a:lnTo>
                  <a:pt x="33" y="79"/>
                </a:lnTo>
                <a:lnTo>
                  <a:pt x="38" y="69"/>
                </a:lnTo>
                <a:lnTo>
                  <a:pt x="38" y="67"/>
                </a:lnTo>
                <a:lnTo>
                  <a:pt x="38" y="65"/>
                </a:lnTo>
                <a:lnTo>
                  <a:pt x="40" y="63"/>
                </a:lnTo>
                <a:lnTo>
                  <a:pt x="42" y="58"/>
                </a:lnTo>
                <a:lnTo>
                  <a:pt x="44" y="54"/>
                </a:lnTo>
                <a:lnTo>
                  <a:pt x="46" y="52"/>
                </a:lnTo>
                <a:lnTo>
                  <a:pt x="46" y="50"/>
                </a:lnTo>
                <a:lnTo>
                  <a:pt x="46" y="46"/>
                </a:lnTo>
                <a:lnTo>
                  <a:pt x="46" y="42"/>
                </a:lnTo>
                <a:lnTo>
                  <a:pt x="46" y="40"/>
                </a:lnTo>
                <a:lnTo>
                  <a:pt x="48" y="37"/>
                </a:lnTo>
                <a:lnTo>
                  <a:pt x="48" y="35"/>
                </a:lnTo>
                <a:lnTo>
                  <a:pt x="46" y="29"/>
                </a:lnTo>
                <a:lnTo>
                  <a:pt x="46" y="27"/>
                </a:lnTo>
                <a:lnTo>
                  <a:pt x="46" y="23"/>
                </a:lnTo>
                <a:lnTo>
                  <a:pt x="46" y="21"/>
                </a:lnTo>
                <a:lnTo>
                  <a:pt x="48" y="19"/>
                </a:lnTo>
                <a:lnTo>
                  <a:pt x="48" y="18"/>
                </a:lnTo>
                <a:lnTo>
                  <a:pt x="54" y="16"/>
                </a:lnTo>
                <a:lnTo>
                  <a:pt x="54" y="14"/>
                </a:lnTo>
                <a:lnTo>
                  <a:pt x="54" y="12"/>
                </a:lnTo>
                <a:lnTo>
                  <a:pt x="56" y="10"/>
                </a:lnTo>
                <a:lnTo>
                  <a:pt x="56" y="6"/>
                </a:lnTo>
                <a:lnTo>
                  <a:pt x="58" y="4"/>
                </a:lnTo>
                <a:lnTo>
                  <a:pt x="58" y="2"/>
                </a:lnTo>
                <a:lnTo>
                  <a:pt x="60" y="0"/>
                </a:lnTo>
                <a:lnTo>
                  <a:pt x="60" y="2"/>
                </a:lnTo>
                <a:lnTo>
                  <a:pt x="62" y="4"/>
                </a:lnTo>
                <a:lnTo>
                  <a:pt x="63" y="4"/>
                </a:lnTo>
                <a:lnTo>
                  <a:pt x="67" y="6"/>
                </a:lnTo>
                <a:lnTo>
                  <a:pt x="69" y="8"/>
                </a:lnTo>
                <a:lnTo>
                  <a:pt x="73" y="10"/>
                </a:lnTo>
                <a:lnTo>
                  <a:pt x="75" y="12"/>
                </a:lnTo>
                <a:lnTo>
                  <a:pt x="79" y="16"/>
                </a:lnTo>
                <a:lnTo>
                  <a:pt x="81" y="18"/>
                </a:lnTo>
                <a:lnTo>
                  <a:pt x="85" y="19"/>
                </a:lnTo>
                <a:lnTo>
                  <a:pt x="88" y="23"/>
                </a:lnTo>
                <a:lnTo>
                  <a:pt x="90" y="25"/>
                </a:lnTo>
                <a:lnTo>
                  <a:pt x="92" y="27"/>
                </a:lnTo>
                <a:lnTo>
                  <a:pt x="94" y="29"/>
                </a:lnTo>
                <a:lnTo>
                  <a:pt x="96" y="33"/>
                </a:lnTo>
                <a:lnTo>
                  <a:pt x="98" y="33"/>
                </a:lnTo>
                <a:lnTo>
                  <a:pt x="102" y="35"/>
                </a:lnTo>
                <a:lnTo>
                  <a:pt x="106" y="39"/>
                </a:lnTo>
                <a:lnTo>
                  <a:pt x="109" y="42"/>
                </a:lnTo>
                <a:lnTo>
                  <a:pt x="111" y="42"/>
                </a:lnTo>
                <a:lnTo>
                  <a:pt x="115" y="44"/>
                </a:lnTo>
                <a:lnTo>
                  <a:pt x="119" y="48"/>
                </a:lnTo>
                <a:lnTo>
                  <a:pt x="125" y="50"/>
                </a:lnTo>
                <a:lnTo>
                  <a:pt x="127" y="52"/>
                </a:lnTo>
                <a:lnTo>
                  <a:pt x="131" y="54"/>
                </a:lnTo>
                <a:lnTo>
                  <a:pt x="133" y="54"/>
                </a:lnTo>
                <a:lnTo>
                  <a:pt x="144" y="60"/>
                </a:lnTo>
                <a:lnTo>
                  <a:pt x="150" y="65"/>
                </a:lnTo>
                <a:lnTo>
                  <a:pt x="154" y="67"/>
                </a:lnTo>
                <a:lnTo>
                  <a:pt x="156" y="69"/>
                </a:lnTo>
                <a:lnTo>
                  <a:pt x="167" y="77"/>
                </a:lnTo>
                <a:lnTo>
                  <a:pt x="169" y="79"/>
                </a:lnTo>
                <a:lnTo>
                  <a:pt x="171" y="83"/>
                </a:lnTo>
                <a:lnTo>
                  <a:pt x="173" y="86"/>
                </a:lnTo>
                <a:lnTo>
                  <a:pt x="175" y="90"/>
                </a:lnTo>
                <a:lnTo>
                  <a:pt x="181" y="98"/>
                </a:lnTo>
                <a:lnTo>
                  <a:pt x="182" y="102"/>
                </a:lnTo>
                <a:lnTo>
                  <a:pt x="184" y="105"/>
                </a:lnTo>
                <a:lnTo>
                  <a:pt x="190" y="109"/>
                </a:lnTo>
                <a:lnTo>
                  <a:pt x="192" y="113"/>
                </a:lnTo>
                <a:lnTo>
                  <a:pt x="200" y="119"/>
                </a:lnTo>
                <a:lnTo>
                  <a:pt x="204" y="125"/>
                </a:lnTo>
                <a:lnTo>
                  <a:pt x="207" y="130"/>
                </a:lnTo>
                <a:lnTo>
                  <a:pt x="209" y="134"/>
                </a:lnTo>
                <a:lnTo>
                  <a:pt x="209" y="136"/>
                </a:lnTo>
                <a:lnTo>
                  <a:pt x="211" y="138"/>
                </a:lnTo>
                <a:lnTo>
                  <a:pt x="213" y="138"/>
                </a:lnTo>
                <a:lnTo>
                  <a:pt x="215" y="138"/>
                </a:lnTo>
                <a:lnTo>
                  <a:pt x="217" y="140"/>
                </a:lnTo>
                <a:lnTo>
                  <a:pt x="219" y="142"/>
                </a:lnTo>
                <a:lnTo>
                  <a:pt x="219" y="144"/>
                </a:lnTo>
                <a:lnTo>
                  <a:pt x="219" y="146"/>
                </a:lnTo>
                <a:lnTo>
                  <a:pt x="221" y="151"/>
                </a:lnTo>
                <a:lnTo>
                  <a:pt x="223" y="151"/>
                </a:lnTo>
                <a:lnTo>
                  <a:pt x="223" y="153"/>
                </a:lnTo>
                <a:lnTo>
                  <a:pt x="225" y="157"/>
                </a:lnTo>
                <a:lnTo>
                  <a:pt x="229" y="161"/>
                </a:lnTo>
                <a:lnTo>
                  <a:pt x="229" y="163"/>
                </a:lnTo>
                <a:lnTo>
                  <a:pt x="229" y="167"/>
                </a:lnTo>
                <a:lnTo>
                  <a:pt x="232" y="170"/>
                </a:lnTo>
                <a:lnTo>
                  <a:pt x="236" y="172"/>
                </a:lnTo>
                <a:lnTo>
                  <a:pt x="238" y="174"/>
                </a:lnTo>
                <a:lnTo>
                  <a:pt x="238" y="178"/>
                </a:lnTo>
                <a:lnTo>
                  <a:pt x="240" y="184"/>
                </a:lnTo>
                <a:lnTo>
                  <a:pt x="242" y="186"/>
                </a:lnTo>
                <a:lnTo>
                  <a:pt x="242" y="188"/>
                </a:lnTo>
                <a:lnTo>
                  <a:pt x="242" y="190"/>
                </a:lnTo>
                <a:lnTo>
                  <a:pt x="242" y="195"/>
                </a:lnTo>
                <a:lnTo>
                  <a:pt x="244" y="199"/>
                </a:lnTo>
                <a:lnTo>
                  <a:pt x="242" y="201"/>
                </a:lnTo>
                <a:lnTo>
                  <a:pt x="242" y="207"/>
                </a:lnTo>
                <a:lnTo>
                  <a:pt x="242" y="209"/>
                </a:lnTo>
                <a:lnTo>
                  <a:pt x="242" y="211"/>
                </a:lnTo>
                <a:lnTo>
                  <a:pt x="238" y="211"/>
                </a:lnTo>
                <a:lnTo>
                  <a:pt x="236" y="211"/>
                </a:lnTo>
                <a:lnTo>
                  <a:pt x="232" y="212"/>
                </a:lnTo>
                <a:lnTo>
                  <a:pt x="230" y="214"/>
                </a:lnTo>
                <a:lnTo>
                  <a:pt x="229" y="214"/>
                </a:lnTo>
                <a:lnTo>
                  <a:pt x="227" y="214"/>
                </a:lnTo>
                <a:lnTo>
                  <a:pt x="219" y="214"/>
                </a:lnTo>
                <a:lnTo>
                  <a:pt x="217" y="214"/>
                </a:lnTo>
                <a:lnTo>
                  <a:pt x="215" y="212"/>
                </a:lnTo>
                <a:lnTo>
                  <a:pt x="213" y="212"/>
                </a:lnTo>
                <a:lnTo>
                  <a:pt x="213" y="214"/>
                </a:lnTo>
                <a:lnTo>
                  <a:pt x="211" y="214"/>
                </a:lnTo>
                <a:lnTo>
                  <a:pt x="211" y="224"/>
                </a:lnTo>
                <a:lnTo>
                  <a:pt x="207" y="235"/>
                </a:lnTo>
                <a:lnTo>
                  <a:pt x="207" y="237"/>
                </a:lnTo>
                <a:lnTo>
                  <a:pt x="205" y="237"/>
                </a:lnTo>
                <a:lnTo>
                  <a:pt x="204" y="235"/>
                </a:lnTo>
                <a:lnTo>
                  <a:pt x="198" y="235"/>
                </a:lnTo>
                <a:lnTo>
                  <a:pt x="196" y="233"/>
                </a:lnTo>
                <a:lnTo>
                  <a:pt x="196" y="235"/>
                </a:lnTo>
                <a:lnTo>
                  <a:pt x="194" y="239"/>
                </a:lnTo>
                <a:lnTo>
                  <a:pt x="192" y="245"/>
                </a:lnTo>
                <a:lnTo>
                  <a:pt x="190" y="251"/>
                </a:lnTo>
                <a:lnTo>
                  <a:pt x="188" y="254"/>
                </a:lnTo>
                <a:lnTo>
                  <a:pt x="184" y="260"/>
                </a:lnTo>
                <a:lnTo>
                  <a:pt x="182" y="264"/>
                </a:lnTo>
                <a:lnTo>
                  <a:pt x="182" y="268"/>
                </a:lnTo>
                <a:lnTo>
                  <a:pt x="182" y="270"/>
                </a:lnTo>
                <a:lnTo>
                  <a:pt x="182" y="274"/>
                </a:lnTo>
                <a:lnTo>
                  <a:pt x="182" y="275"/>
                </a:lnTo>
                <a:lnTo>
                  <a:pt x="181" y="275"/>
                </a:lnTo>
                <a:lnTo>
                  <a:pt x="179" y="275"/>
                </a:lnTo>
                <a:lnTo>
                  <a:pt x="177" y="274"/>
                </a:lnTo>
                <a:lnTo>
                  <a:pt x="175" y="272"/>
                </a:lnTo>
                <a:lnTo>
                  <a:pt x="173" y="272"/>
                </a:lnTo>
                <a:lnTo>
                  <a:pt x="169" y="272"/>
                </a:lnTo>
                <a:lnTo>
                  <a:pt x="167" y="272"/>
                </a:lnTo>
                <a:lnTo>
                  <a:pt x="163" y="270"/>
                </a:lnTo>
                <a:lnTo>
                  <a:pt x="161" y="270"/>
                </a:lnTo>
                <a:lnTo>
                  <a:pt x="159" y="270"/>
                </a:lnTo>
                <a:lnTo>
                  <a:pt x="157" y="272"/>
                </a:lnTo>
                <a:lnTo>
                  <a:pt x="157" y="274"/>
                </a:lnTo>
                <a:lnTo>
                  <a:pt x="154" y="272"/>
                </a:lnTo>
                <a:lnTo>
                  <a:pt x="150" y="272"/>
                </a:lnTo>
                <a:lnTo>
                  <a:pt x="146" y="272"/>
                </a:lnTo>
                <a:lnTo>
                  <a:pt x="140" y="272"/>
                </a:lnTo>
                <a:lnTo>
                  <a:pt x="136" y="274"/>
                </a:lnTo>
                <a:lnTo>
                  <a:pt x="131" y="272"/>
                </a:lnTo>
                <a:lnTo>
                  <a:pt x="129" y="272"/>
                </a:lnTo>
                <a:lnTo>
                  <a:pt x="125" y="272"/>
                </a:lnTo>
                <a:lnTo>
                  <a:pt x="123" y="274"/>
                </a:lnTo>
                <a:lnTo>
                  <a:pt x="123" y="275"/>
                </a:lnTo>
                <a:lnTo>
                  <a:pt x="121" y="275"/>
                </a:lnTo>
                <a:lnTo>
                  <a:pt x="119" y="277"/>
                </a:lnTo>
                <a:lnTo>
                  <a:pt x="117" y="279"/>
                </a:lnTo>
                <a:lnTo>
                  <a:pt x="113" y="279"/>
                </a:lnTo>
                <a:lnTo>
                  <a:pt x="111" y="279"/>
                </a:lnTo>
                <a:lnTo>
                  <a:pt x="109" y="277"/>
                </a:lnTo>
                <a:lnTo>
                  <a:pt x="108" y="275"/>
                </a:lnTo>
                <a:lnTo>
                  <a:pt x="106" y="274"/>
                </a:lnTo>
                <a:lnTo>
                  <a:pt x="104" y="272"/>
                </a:lnTo>
                <a:lnTo>
                  <a:pt x="98" y="268"/>
                </a:lnTo>
                <a:lnTo>
                  <a:pt x="98" y="266"/>
                </a:lnTo>
                <a:lnTo>
                  <a:pt x="96" y="264"/>
                </a:lnTo>
                <a:lnTo>
                  <a:pt x="94" y="264"/>
                </a:lnTo>
                <a:lnTo>
                  <a:pt x="86" y="262"/>
                </a:lnTo>
                <a:lnTo>
                  <a:pt x="83" y="262"/>
                </a:lnTo>
                <a:lnTo>
                  <a:pt x="77" y="262"/>
                </a:lnTo>
                <a:lnTo>
                  <a:pt x="67" y="264"/>
                </a:lnTo>
                <a:lnTo>
                  <a:pt x="63" y="264"/>
                </a:lnTo>
                <a:lnTo>
                  <a:pt x="62" y="264"/>
                </a:lnTo>
                <a:lnTo>
                  <a:pt x="58" y="264"/>
                </a:lnTo>
                <a:lnTo>
                  <a:pt x="56" y="264"/>
                </a:lnTo>
                <a:lnTo>
                  <a:pt x="54" y="264"/>
                </a:lnTo>
                <a:lnTo>
                  <a:pt x="52" y="262"/>
                </a:lnTo>
                <a:lnTo>
                  <a:pt x="48" y="262"/>
                </a:lnTo>
                <a:lnTo>
                  <a:pt x="44" y="258"/>
                </a:lnTo>
                <a:lnTo>
                  <a:pt x="42" y="258"/>
                </a:lnTo>
                <a:lnTo>
                  <a:pt x="38" y="256"/>
                </a:lnTo>
                <a:lnTo>
                  <a:pt x="33" y="254"/>
                </a:lnTo>
                <a:lnTo>
                  <a:pt x="29" y="254"/>
                </a:lnTo>
                <a:lnTo>
                  <a:pt x="19" y="253"/>
                </a:lnTo>
                <a:lnTo>
                  <a:pt x="17" y="253"/>
                </a:lnTo>
                <a:lnTo>
                  <a:pt x="15" y="253"/>
                </a:lnTo>
                <a:lnTo>
                  <a:pt x="8" y="249"/>
                </a:lnTo>
                <a:lnTo>
                  <a:pt x="6" y="249"/>
                </a:lnTo>
                <a:lnTo>
                  <a:pt x="4" y="249"/>
                </a:lnTo>
                <a:lnTo>
                  <a:pt x="0" y="247"/>
                </a:lnTo>
                <a:lnTo>
                  <a:pt x="0" y="245"/>
                </a:lnTo>
                <a:lnTo>
                  <a:pt x="2" y="243"/>
                </a:lnTo>
                <a:lnTo>
                  <a:pt x="2" y="241"/>
                </a:lnTo>
                <a:lnTo>
                  <a:pt x="2" y="239"/>
                </a:lnTo>
                <a:lnTo>
                  <a:pt x="0" y="237"/>
                </a:lnTo>
                <a:lnTo>
                  <a:pt x="0" y="233"/>
                </a:lnTo>
                <a:lnTo>
                  <a:pt x="2" y="232"/>
                </a:lnTo>
                <a:lnTo>
                  <a:pt x="4" y="230"/>
                </a:lnTo>
                <a:lnTo>
                  <a:pt x="8" y="228"/>
                </a:lnTo>
                <a:lnTo>
                  <a:pt x="10" y="226"/>
                </a:lnTo>
                <a:lnTo>
                  <a:pt x="10" y="222"/>
                </a:lnTo>
                <a:lnTo>
                  <a:pt x="10" y="220"/>
                </a:lnTo>
                <a:lnTo>
                  <a:pt x="10" y="216"/>
                </a:lnTo>
                <a:lnTo>
                  <a:pt x="8" y="216"/>
                </a:lnTo>
                <a:lnTo>
                  <a:pt x="8" y="214"/>
                </a:lnTo>
                <a:lnTo>
                  <a:pt x="10" y="203"/>
                </a:lnTo>
                <a:lnTo>
                  <a:pt x="10" y="195"/>
                </a:lnTo>
                <a:lnTo>
                  <a:pt x="8" y="191"/>
                </a:lnTo>
                <a:lnTo>
                  <a:pt x="8" y="190"/>
                </a:lnTo>
                <a:lnTo>
                  <a:pt x="8" y="186"/>
                </a:lnTo>
                <a:lnTo>
                  <a:pt x="8" y="178"/>
                </a:lnTo>
                <a:lnTo>
                  <a:pt x="8" y="176"/>
                </a:lnTo>
                <a:lnTo>
                  <a:pt x="10" y="170"/>
                </a:lnTo>
                <a:lnTo>
                  <a:pt x="10" y="167"/>
                </a:lnTo>
                <a:lnTo>
                  <a:pt x="8" y="163"/>
                </a:lnTo>
                <a:lnTo>
                  <a:pt x="8" y="161"/>
                </a:lnTo>
              </a:path>
            </a:pathLst>
          </a:custGeom>
          <a:solidFill>
            <a:srgbClr val="00B05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605" name="Freeform 515"/>
          <p:cNvSpPr>
            <a:spLocks/>
          </p:cNvSpPr>
          <p:nvPr/>
        </p:nvSpPr>
        <p:spPr bwMode="auto">
          <a:xfrm>
            <a:off x="6326189" y="3840091"/>
            <a:ext cx="835025" cy="1141556"/>
          </a:xfrm>
          <a:custGeom>
            <a:avLst/>
            <a:gdLst>
              <a:gd name="T0" fmla="*/ 2147483647 w 760"/>
              <a:gd name="T1" fmla="*/ 2147483647 h 791"/>
              <a:gd name="T2" fmla="*/ 2147483647 w 760"/>
              <a:gd name="T3" fmla="*/ 2147483647 h 791"/>
              <a:gd name="T4" fmla="*/ 2147483647 w 760"/>
              <a:gd name="T5" fmla="*/ 2147483647 h 791"/>
              <a:gd name="T6" fmla="*/ 2147483647 w 760"/>
              <a:gd name="T7" fmla="*/ 2147483647 h 791"/>
              <a:gd name="T8" fmla="*/ 2147483647 w 760"/>
              <a:gd name="T9" fmla="*/ 2147483647 h 791"/>
              <a:gd name="T10" fmla="*/ 2147483647 w 760"/>
              <a:gd name="T11" fmla="*/ 2147483647 h 791"/>
              <a:gd name="T12" fmla="*/ 2147483647 w 760"/>
              <a:gd name="T13" fmla="*/ 2147483647 h 791"/>
              <a:gd name="T14" fmla="*/ 2147483647 w 760"/>
              <a:gd name="T15" fmla="*/ 2147483647 h 791"/>
              <a:gd name="T16" fmla="*/ 2147483647 w 760"/>
              <a:gd name="T17" fmla="*/ 2147483647 h 791"/>
              <a:gd name="T18" fmla="*/ 2147483647 w 760"/>
              <a:gd name="T19" fmla="*/ 2147483647 h 791"/>
              <a:gd name="T20" fmla="*/ 2147483647 w 760"/>
              <a:gd name="T21" fmla="*/ 2147483647 h 791"/>
              <a:gd name="T22" fmla="*/ 2147483647 w 760"/>
              <a:gd name="T23" fmla="*/ 2147483647 h 791"/>
              <a:gd name="T24" fmla="*/ 2147483647 w 760"/>
              <a:gd name="T25" fmla="*/ 2147483647 h 791"/>
              <a:gd name="T26" fmla="*/ 2147483647 w 760"/>
              <a:gd name="T27" fmla="*/ 2147483647 h 791"/>
              <a:gd name="T28" fmla="*/ 2147483647 w 760"/>
              <a:gd name="T29" fmla="*/ 2147483647 h 791"/>
              <a:gd name="T30" fmla="*/ 2147483647 w 760"/>
              <a:gd name="T31" fmla="*/ 2147483647 h 791"/>
              <a:gd name="T32" fmla="*/ 2147483647 w 760"/>
              <a:gd name="T33" fmla="*/ 2147483647 h 791"/>
              <a:gd name="T34" fmla="*/ 2147483647 w 760"/>
              <a:gd name="T35" fmla="*/ 2147483647 h 791"/>
              <a:gd name="T36" fmla="*/ 2147483647 w 760"/>
              <a:gd name="T37" fmla="*/ 2147483647 h 791"/>
              <a:gd name="T38" fmla="*/ 2147483647 w 760"/>
              <a:gd name="T39" fmla="*/ 2147483647 h 791"/>
              <a:gd name="T40" fmla="*/ 2147483647 w 760"/>
              <a:gd name="T41" fmla="*/ 2147483647 h 791"/>
              <a:gd name="T42" fmla="*/ 2147483647 w 760"/>
              <a:gd name="T43" fmla="*/ 2147483647 h 791"/>
              <a:gd name="T44" fmla="*/ 2147483647 w 760"/>
              <a:gd name="T45" fmla="*/ 2147483647 h 791"/>
              <a:gd name="T46" fmla="*/ 2147483647 w 760"/>
              <a:gd name="T47" fmla="*/ 2147483647 h 791"/>
              <a:gd name="T48" fmla="*/ 2147483647 w 760"/>
              <a:gd name="T49" fmla="*/ 2147483647 h 791"/>
              <a:gd name="T50" fmla="*/ 2147483647 w 760"/>
              <a:gd name="T51" fmla="*/ 2147483647 h 791"/>
              <a:gd name="T52" fmla="*/ 2147483647 w 760"/>
              <a:gd name="T53" fmla="*/ 2147483647 h 791"/>
              <a:gd name="T54" fmla="*/ 2147483647 w 760"/>
              <a:gd name="T55" fmla="*/ 2147483647 h 791"/>
              <a:gd name="T56" fmla="*/ 2147483647 w 760"/>
              <a:gd name="T57" fmla="*/ 2147483647 h 791"/>
              <a:gd name="T58" fmla="*/ 2147483647 w 760"/>
              <a:gd name="T59" fmla="*/ 2147483647 h 791"/>
              <a:gd name="T60" fmla="*/ 2147483647 w 760"/>
              <a:gd name="T61" fmla="*/ 2147483647 h 791"/>
              <a:gd name="T62" fmla="*/ 2147483647 w 760"/>
              <a:gd name="T63" fmla="*/ 2147483647 h 791"/>
              <a:gd name="T64" fmla="*/ 2147483647 w 760"/>
              <a:gd name="T65" fmla="*/ 2147483647 h 791"/>
              <a:gd name="T66" fmla="*/ 2147483647 w 760"/>
              <a:gd name="T67" fmla="*/ 2147483647 h 791"/>
              <a:gd name="T68" fmla="*/ 2147483647 w 760"/>
              <a:gd name="T69" fmla="*/ 2147483647 h 791"/>
              <a:gd name="T70" fmla="*/ 2147483647 w 760"/>
              <a:gd name="T71" fmla="*/ 2147483647 h 791"/>
              <a:gd name="T72" fmla="*/ 2147483647 w 760"/>
              <a:gd name="T73" fmla="*/ 2147483647 h 791"/>
              <a:gd name="T74" fmla="*/ 2147483647 w 760"/>
              <a:gd name="T75" fmla="*/ 2147483647 h 791"/>
              <a:gd name="T76" fmla="*/ 2147483647 w 760"/>
              <a:gd name="T77" fmla="*/ 2147483647 h 791"/>
              <a:gd name="T78" fmla="*/ 2147483647 w 760"/>
              <a:gd name="T79" fmla="*/ 2147483647 h 791"/>
              <a:gd name="T80" fmla="*/ 2147483647 w 760"/>
              <a:gd name="T81" fmla="*/ 2147483647 h 791"/>
              <a:gd name="T82" fmla="*/ 2147483647 w 760"/>
              <a:gd name="T83" fmla="*/ 2147483647 h 791"/>
              <a:gd name="T84" fmla="*/ 2147483647 w 760"/>
              <a:gd name="T85" fmla="*/ 2147483647 h 791"/>
              <a:gd name="T86" fmla="*/ 2147483647 w 760"/>
              <a:gd name="T87" fmla="*/ 2147483647 h 791"/>
              <a:gd name="T88" fmla="*/ 2147483647 w 760"/>
              <a:gd name="T89" fmla="*/ 2147483647 h 791"/>
              <a:gd name="T90" fmla="*/ 2147483647 w 760"/>
              <a:gd name="T91" fmla="*/ 2147483647 h 791"/>
              <a:gd name="T92" fmla="*/ 2147483647 w 760"/>
              <a:gd name="T93" fmla="*/ 2147483647 h 791"/>
              <a:gd name="T94" fmla="*/ 2147483647 w 760"/>
              <a:gd name="T95" fmla="*/ 2147483647 h 791"/>
              <a:gd name="T96" fmla="*/ 2147483647 w 760"/>
              <a:gd name="T97" fmla="*/ 2147483647 h 791"/>
              <a:gd name="T98" fmla="*/ 2147483647 w 760"/>
              <a:gd name="T99" fmla="*/ 2147483647 h 791"/>
              <a:gd name="T100" fmla="*/ 2147483647 w 760"/>
              <a:gd name="T101" fmla="*/ 2147483647 h 791"/>
              <a:gd name="T102" fmla="*/ 2147483647 w 760"/>
              <a:gd name="T103" fmla="*/ 2147483647 h 791"/>
              <a:gd name="T104" fmla="*/ 2147483647 w 760"/>
              <a:gd name="T105" fmla="*/ 2147483647 h 791"/>
              <a:gd name="T106" fmla="*/ 2147483647 w 760"/>
              <a:gd name="T107" fmla="*/ 2147483647 h 791"/>
              <a:gd name="T108" fmla="*/ 2147483647 w 760"/>
              <a:gd name="T109" fmla="*/ 2147483647 h 791"/>
              <a:gd name="T110" fmla="*/ 2147483647 w 760"/>
              <a:gd name="T111" fmla="*/ 2147483647 h 791"/>
              <a:gd name="T112" fmla="*/ 2147483647 w 760"/>
              <a:gd name="T113" fmla="*/ 2147483647 h 791"/>
              <a:gd name="T114" fmla="*/ 2147483647 w 760"/>
              <a:gd name="T115" fmla="*/ 2147483647 h 791"/>
              <a:gd name="T116" fmla="*/ 2147483647 w 760"/>
              <a:gd name="T117" fmla="*/ 2147483647 h 791"/>
              <a:gd name="T118" fmla="*/ 2147483647 w 760"/>
              <a:gd name="T119" fmla="*/ 2147483647 h 79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60"/>
              <a:gd name="T181" fmla="*/ 0 h 791"/>
              <a:gd name="T182" fmla="*/ 760 w 760"/>
              <a:gd name="T183" fmla="*/ 791 h 79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60" h="791">
                <a:moveTo>
                  <a:pt x="344" y="549"/>
                </a:moveTo>
                <a:lnTo>
                  <a:pt x="342" y="555"/>
                </a:lnTo>
                <a:lnTo>
                  <a:pt x="338" y="558"/>
                </a:lnTo>
                <a:lnTo>
                  <a:pt x="332" y="568"/>
                </a:lnTo>
                <a:lnTo>
                  <a:pt x="329" y="574"/>
                </a:lnTo>
                <a:lnTo>
                  <a:pt x="327" y="576"/>
                </a:lnTo>
                <a:lnTo>
                  <a:pt x="325" y="577"/>
                </a:lnTo>
                <a:lnTo>
                  <a:pt x="317" y="581"/>
                </a:lnTo>
                <a:lnTo>
                  <a:pt x="313" y="583"/>
                </a:lnTo>
                <a:lnTo>
                  <a:pt x="309" y="587"/>
                </a:lnTo>
                <a:lnTo>
                  <a:pt x="307" y="589"/>
                </a:lnTo>
                <a:lnTo>
                  <a:pt x="306" y="591"/>
                </a:lnTo>
                <a:lnTo>
                  <a:pt x="306" y="593"/>
                </a:lnTo>
                <a:lnTo>
                  <a:pt x="302" y="599"/>
                </a:lnTo>
                <a:lnTo>
                  <a:pt x="300" y="600"/>
                </a:lnTo>
                <a:lnTo>
                  <a:pt x="298" y="602"/>
                </a:lnTo>
                <a:lnTo>
                  <a:pt x="294" y="604"/>
                </a:lnTo>
                <a:lnTo>
                  <a:pt x="292" y="606"/>
                </a:lnTo>
                <a:lnTo>
                  <a:pt x="288" y="614"/>
                </a:lnTo>
                <a:lnTo>
                  <a:pt x="284" y="618"/>
                </a:lnTo>
                <a:lnTo>
                  <a:pt x="277" y="623"/>
                </a:lnTo>
                <a:lnTo>
                  <a:pt x="273" y="623"/>
                </a:lnTo>
                <a:lnTo>
                  <a:pt x="271" y="623"/>
                </a:lnTo>
                <a:lnTo>
                  <a:pt x="269" y="625"/>
                </a:lnTo>
                <a:lnTo>
                  <a:pt x="269" y="627"/>
                </a:lnTo>
                <a:lnTo>
                  <a:pt x="267" y="627"/>
                </a:lnTo>
                <a:lnTo>
                  <a:pt x="263" y="629"/>
                </a:lnTo>
                <a:lnTo>
                  <a:pt x="261" y="631"/>
                </a:lnTo>
                <a:lnTo>
                  <a:pt x="261" y="637"/>
                </a:lnTo>
                <a:lnTo>
                  <a:pt x="259" y="642"/>
                </a:lnTo>
                <a:lnTo>
                  <a:pt x="259" y="646"/>
                </a:lnTo>
                <a:lnTo>
                  <a:pt x="256" y="656"/>
                </a:lnTo>
                <a:lnTo>
                  <a:pt x="254" y="660"/>
                </a:lnTo>
                <a:lnTo>
                  <a:pt x="252" y="662"/>
                </a:lnTo>
                <a:lnTo>
                  <a:pt x="252" y="663"/>
                </a:lnTo>
                <a:lnTo>
                  <a:pt x="250" y="665"/>
                </a:lnTo>
                <a:lnTo>
                  <a:pt x="246" y="669"/>
                </a:lnTo>
                <a:lnTo>
                  <a:pt x="244" y="673"/>
                </a:lnTo>
                <a:lnTo>
                  <a:pt x="242" y="675"/>
                </a:lnTo>
                <a:lnTo>
                  <a:pt x="242" y="677"/>
                </a:lnTo>
                <a:lnTo>
                  <a:pt x="242" y="681"/>
                </a:lnTo>
                <a:lnTo>
                  <a:pt x="240" y="684"/>
                </a:lnTo>
                <a:lnTo>
                  <a:pt x="238" y="692"/>
                </a:lnTo>
                <a:lnTo>
                  <a:pt x="236" y="696"/>
                </a:lnTo>
                <a:lnTo>
                  <a:pt x="236" y="700"/>
                </a:lnTo>
                <a:lnTo>
                  <a:pt x="236" y="704"/>
                </a:lnTo>
                <a:lnTo>
                  <a:pt x="236" y="709"/>
                </a:lnTo>
                <a:lnTo>
                  <a:pt x="238" y="717"/>
                </a:lnTo>
                <a:lnTo>
                  <a:pt x="238" y="721"/>
                </a:lnTo>
                <a:lnTo>
                  <a:pt x="238" y="723"/>
                </a:lnTo>
                <a:lnTo>
                  <a:pt x="238" y="725"/>
                </a:lnTo>
                <a:lnTo>
                  <a:pt x="233" y="734"/>
                </a:lnTo>
                <a:lnTo>
                  <a:pt x="231" y="736"/>
                </a:lnTo>
                <a:lnTo>
                  <a:pt x="231" y="740"/>
                </a:lnTo>
                <a:lnTo>
                  <a:pt x="231" y="742"/>
                </a:lnTo>
                <a:lnTo>
                  <a:pt x="229" y="744"/>
                </a:lnTo>
                <a:lnTo>
                  <a:pt x="229" y="746"/>
                </a:lnTo>
                <a:lnTo>
                  <a:pt x="227" y="748"/>
                </a:lnTo>
                <a:lnTo>
                  <a:pt x="225" y="753"/>
                </a:lnTo>
                <a:lnTo>
                  <a:pt x="223" y="767"/>
                </a:lnTo>
                <a:lnTo>
                  <a:pt x="223" y="769"/>
                </a:lnTo>
                <a:lnTo>
                  <a:pt x="223" y="770"/>
                </a:lnTo>
                <a:lnTo>
                  <a:pt x="225" y="772"/>
                </a:lnTo>
                <a:lnTo>
                  <a:pt x="227" y="776"/>
                </a:lnTo>
                <a:lnTo>
                  <a:pt x="227" y="780"/>
                </a:lnTo>
                <a:lnTo>
                  <a:pt x="225" y="782"/>
                </a:lnTo>
                <a:lnTo>
                  <a:pt x="219" y="784"/>
                </a:lnTo>
                <a:lnTo>
                  <a:pt x="217" y="784"/>
                </a:lnTo>
                <a:lnTo>
                  <a:pt x="215" y="786"/>
                </a:lnTo>
                <a:lnTo>
                  <a:pt x="213" y="790"/>
                </a:lnTo>
                <a:lnTo>
                  <a:pt x="211" y="791"/>
                </a:lnTo>
                <a:lnTo>
                  <a:pt x="211" y="790"/>
                </a:lnTo>
                <a:lnTo>
                  <a:pt x="208" y="784"/>
                </a:lnTo>
                <a:lnTo>
                  <a:pt x="206" y="784"/>
                </a:lnTo>
                <a:lnTo>
                  <a:pt x="204" y="784"/>
                </a:lnTo>
                <a:lnTo>
                  <a:pt x="200" y="784"/>
                </a:lnTo>
                <a:lnTo>
                  <a:pt x="198" y="784"/>
                </a:lnTo>
                <a:lnTo>
                  <a:pt x="192" y="782"/>
                </a:lnTo>
                <a:lnTo>
                  <a:pt x="186" y="780"/>
                </a:lnTo>
                <a:lnTo>
                  <a:pt x="181" y="776"/>
                </a:lnTo>
                <a:lnTo>
                  <a:pt x="173" y="772"/>
                </a:lnTo>
                <a:lnTo>
                  <a:pt x="171" y="772"/>
                </a:lnTo>
                <a:lnTo>
                  <a:pt x="169" y="772"/>
                </a:lnTo>
                <a:lnTo>
                  <a:pt x="167" y="770"/>
                </a:lnTo>
                <a:lnTo>
                  <a:pt x="163" y="767"/>
                </a:lnTo>
                <a:lnTo>
                  <a:pt x="162" y="763"/>
                </a:lnTo>
                <a:lnTo>
                  <a:pt x="160" y="761"/>
                </a:lnTo>
                <a:lnTo>
                  <a:pt x="160" y="757"/>
                </a:lnTo>
                <a:lnTo>
                  <a:pt x="156" y="749"/>
                </a:lnTo>
                <a:lnTo>
                  <a:pt x="152" y="746"/>
                </a:lnTo>
                <a:lnTo>
                  <a:pt x="150" y="742"/>
                </a:lnTo>
                <a:lnTo>
                  <a:pt x="148" y="740"/>
                </a:lnTo>
                <a:lnTo>
                  <a:pt x="150" y="738"/>
                </a:lnTo>
                <a:lnTo>
                  <a:pt x="152" y="740"/>
                </a:lnTo>
                <a:lnTo>
                  <a:pt x="154" y="740"/>
                </a:lnTo>
                <a:lnTo>
                  <a:pt x="154" y="738"/>
                </a:lnTo>
                <a:lnTo>
                  <a:pt x="152" y="736"/>
                </a:lnTo>
                <a:lnTo>
                  <a:pt x="152" y="734"/>
                </a:lnTo>
                <a:lnTo>
                  <a:pt x="150" y="732"/>
                </a:lnTo>
                <a:lnTo>
                  <a:pt x="146" y="730"/>
                </a:lnTo>
                <a:lnTo>
                  <a:pt x="144" y="727"/>
                </a:lnTo>
                <a:lnTo>
                  <a:pt x="142" y="725"/>
                </a:lnTo>
                <a:lnTo>
                  <a:pt x="140" y="721"/>
                </a:lnTo>
                <a:lnTo>
                  <a:pt x="131" y="707"/>
                </a:lnTo>
                <a:lnTo>
                  <a:pt x="127" y="704"/>
                </a:lnTo>
                <a:lnTo>
                  <a:pt x="121" y="698"/>
                </a:lnTo>
                <a:lnTo>
                  <a:pt x="121" y="694"/>
                </a:lnTo>
                <a:lnTo>
                  <a:pt x="121" y="692"/>
                </a:lnTo>
                <a:lnTo>
                  <a:pt x="123" y="681"/>
                </a:lnTo>
                <a:lnTo>
                  <a:pt x="123" y="675"/>
                </a:lnTo>
                <a:lnTo>
                  <a:pt x="121" y="673"/>
                </a:lnTo>
                <a:lnTo>
                  <a:pt x="119" y="669"/>
                </a:lnTo>
                <a:lnTo>
                  <a:pt x="117" y="665"/>
                </a:lnTo>
                <a:lnTo>
                  <a:pt x="112" y="658"/>
                </a:lnTo>
                <a:lnTo>
                  <a:pt x="106" y="648"/>
                </a:lnTo>
                <a:lnTo>
                  <a:pt x="94" y="633"/>
                </a:lnTo>
                <a:lnTo>
                  <a:pt x="92" y="629"/>
                </a:lnTo>
                <a:lnTo>
                  <a:pt x="89" y="625"/>
                </a:lnTo>
                <a:lnTo>
                  <a:pt x="87" y="621"/>
                </a:lnTo>
                <a:lnTo>
                  <a:pt x="87" y="618"/>
                </a:lnTo>
                <a:lnTo>
                  <a:pt x="83" y="610"/>
                </a:lnTo>
                <a:lnTo>
                  <a:pt x="83" y="608"/>
                </a:lnTo>
                <a:lnTo>
                  <a:pt x="81" y="604"/>
                </a:lnTo>
                <a:lnTo>
                  <a:pt x="79" y="602"/>
                </a:lnTo>
                <a:lnTo>
                  <a:pt x="77" y="600"/>
                </a:lnTo>
                <a:lnTo>
                  <a:pt x="75" y="599"/>
                </a:lnTo>
                <a:lnTo>
                  <a:pt x="75" y="593"/>
                </a:lnTo>
                <a:lnTo>
                  <a:pt x="73" y="589"/>
                </a:lnTo>
                <a:lnTo>
                  <a:pt x="69" y="581"/>
                </a:lnTo>
                <a:lnTo>
                  <a:pt x="67" y="576"/>
                </a:lnTo>
                <a:lnTo>
                  <a:pt x="64" y="568"/>
                </a:lnTo>
                <a:lnTo>
                  <a:pt x="62" y="566"/>
                </a:lnTo>
                <a:lnTo>
                  <a:pt x="56" y="562"/>
                </a:lnTo>
                <a:lnTo>
                  <a:pt x="54" y="560"/>
                </a:lnTo>
                <a:lnTo>
                  <a:pt x="50" y="555"/>
                </a:lnTo>
                <a:lnTo>
                  <a:pt x="48" y="551"/>
                </a:lnTo>
                <a:lnTo>
                  <a:pt x="46" y="547"/>
                </a:lnTo>
                <a:lnTo>
                  <a:pt x="44" y="545"/>
                </a:lnTo>
                <a:lnTo>
                  <a:pt x="44" y="543"/>
                </a:lnTo>
                <a:lnTo>
                  <a:pt x="43" y="541"/>
                </a:lnTo>
                <a:lnTo>
                  <a:pt x="43" y="539"/>
                </a:lnTo>
                <a:lnTo>
                  <a:pt x="39" y="537"/>
                </a:lnTo>
                <a:lnTo>
                  <a:pt x="37" y="535"/>
                </a:lnTo>
                <a:lnTo>
                  <a:pt x="35" y="532"/>
                </a:lnTo>
                <a:lnTo>
                  <a:pt x="31" y="530"/>
                </a:lnTo>
                <a:lnTo>
                  <a:pt x="29" y="526"/>
                </a:lnTo>
                <a:lnTo>
                  <a:pt x="27" y="524"/>
                </a:lnTo>
                <a:lnTo>
                  <a:pt x="25" y="522"/>
                </a:lnTo>
                <a:lnTo>
                  <a:pt x="16" y="507"/>
                </a:lnTo>
                <a:lnTo>
                  <a:pt x="14" y="505"/>
                </a:lnTo>
                <a:lnTo>
                  <a:pt x="8" y="499"/>
                </a:lnTo>
                <a:lnTo>
                  <a:pt x="4" y="497"/>
                </a:lnTo>
                <a:lnTo>
                  <a:pt x="2" y="492"/>
                </a:lnTo>
                <a:lnTo>
                  <a:pt x="2" y="486"/>
                </a:lnTo>
                <a:lnTo>
                  <a:pt x="0" y="478"/>
                </a:lnTo>
                <a:lnTo>
                  <a:pt x="0" y="472"/>
                </a:lnTo>
                <a:lnTo>
                  <a:pt x="2" y="467"/>
                </a:lnTo>
                <a:lnTo>
                  <a:pt x="2" y="465"/>
                </a:lnTo>
                <a:lnTo>
                  <a:pt x="0" y="455"/>
                </a:lnTo>
                <a:lnTo>
                  <a:pt x="0" y="453"/>
                </a:lnTo>
                <a:lnTo>
                  <a:pt x="0" y="451"/>
                </a:lnTo>
                <a:lnTo>
                  <a:pt x="2" y="451"/>
                </a:lnTo>
                <a:lnTo>
                  <a:pt x="4" y="444"/>
                </a:lnTo>
                <a:lnTo>
                  <a:pt x="6" y="438"/>
                </a:lnTo>
                <a:lnTo>
                  <a:pt x="10" y="430"/>
                </a:lnTo>
                <a:lnTo>
                  <a:pt x="12" y="423"/>
                </a:lnTo>
                <a:lnTo>
                  <a:pt x="12" y="421"/>
                </a:lnTo>
                <a:lnTo>
                  <a:pt x="16" y="417"/>
                </a:lnTo>
                <a:lnTo>
                  <a:pt x="19" y="413"/>
                </a:lnTo>
                <a:lnTo>
                  <a:pt x="19" y="411"/>
                </a:lnTo>
                <a:lnTo>
                  <a:pt x="19" y="409"/>
                </a:lnTo>
                <a:lnTo>
                  <a:pt x="21" y="406"/>
                </a:lnTo>
                <a:lnTo>
                  <a:pt x="21" y="404"/>
                </a:lnTo>
                <a:lnTo>
                  <a:pt x="21" y="400"/>
                </a:lnTo>
                <a:lnTo>
                  <a:pt x="21" y="398"/>
                </a:lnTo>
                <a:lnTo>
                  <a:pt x="23" y="396"/>
                </a:lnTo>
                <a:lnTo>
                  <a:pt x="23" y="394"/>
                </a:lnTo>
                <a:lnTo>
                  <a:pt x="25" y="392"/>
                </a:lnTo>
                <a:lnTo>
                  <a:pt x="29" y="388"/>
                </a:lnTo>
                <a:lnTo>
                  <a:pt x="31" y="386"/>
                </a:lnTo>
                <a:lnTo>
                  <a:pt x="35" y="386"/>
                </a:lnTo>
                <a:lnTo>
                  <a:pt x="37" y="385"/>
                </a:lnTo>
                <a:lnTo>
                  <a:pt x="41" y="385"/>
                </a:lnTo>
                <a:lnTo>
                  <a:pt x="44" y="385"/>
                </a:lnTo>
                <a:lnTo>
                  <a:pt x="50" y="383"/>
                </a:lnTo>
                <a:lnTo>
                  <a:pt x="52" y="383"/>
                </a:lnTo>
                <a:lnTo>
                  <a:pt x="54" y="383"/>
                </a:lnTo>
                <a:lnTo>
                  <a:pt x="56" y="383"/>
                </a:lnTo>
                <a:lnTo>
                  <a:pt x="60" y="383"/>
                </a:lnTo>
                <a:lnTo>
                  <a:pt x="64" y="383"/>
                </a:lnTo>
                <a:lnTo>
                  <a:pt x="67" y="383"/>
                </a:lnTo>
                <a:lnTo>
                  <a:pt x="71" y="383"/>
                </a:lnTo>
                <a:lnTo>
                  <a:pt x="75" y="383"/>
                </a:lnTo>
                <a:lnTo>
                  <a:pt x="83" y="381"/>
                </a:lnTo>
                <a:lnTo>
                  <a:pt x="85" y="381"/>
                </a:lnTo>
                <a:lnTo>
                  <a:pt x="89" y="381"/>
                </a:lnTo>
                <a:lnTo>
                  <a:pt x="91" y="379"/>
                </a:lnTo>
                <a:lnTo>
                  <a:pt x="96" y="377"/>
                </a:lnTo>
                <a:lnTo>
                  <a:pt x="100" y="375"/>
                </a:lnTo>
                <a:lnTo>
                  <a:pt x="102" y="375"/>
                </a:lnTo>
                <a:lnTo>
                  <a:pt x="106" y="375"/>
                </a:lnTo>
                <a:lnTo>
                  <a:pt x="112" y="375"/>
                </a:lnTo>
                <a:lnTo>
                  <a:pt x="115" y="375"/>
                </a:lnTo>
                <a:lnTo>
                  <a:pt x="119" y="375"/>
                </a:lnTo>
                <a:lnTo>
                  <a:pt x="123" y="377"/>
                </a:lnTo>
                <a:lnTo>
                  <a:pt x="125" y="375"/>
                </a:lnTo>
                <a:lnTo>
                  <a:pt x="127" y="375"/>
                </a:lnTo>
                <a:lnTo>
                  <a:pt x="131" y="371"/>
                </a:lnTo>
                <a:lnTo>
                  <a:pt x="135" y="369"/>
                </a:lnTo>
                <a:lnTo>
                  <a:pt x="139" y="367"/>
                </a:lnTo>
                <a:lnTo>
                  <a:pt x="146" y="363"/>
                </a:lnTo>
                <a:lnTo>
                  <a:pt x="148" y="363"/>
                </a:lnTo>
                <a:lnTo>
                  <a:pt x="160" y="360"/>
                </a:lnTo>
                <a:lnTo>
                  <a:pt x="163" y="358"/>
                </a:lnTo>
                <a:lnTo>
                  <a:pt x="167" y="356"/>
                </a:lnTo>
                <a:lnTo>
                  <a:pt x="169" y="354"/>
                </a:lnTo>
                <a:lnTo>
                  <a:pt x="171" y="354"/>
                </a:lnTo>
                <a:lnTo>
                  <a:pt x="173" y="354"/>
                </a:lnTo>
                <a:lnTo>
                  <a:pt x="175" y="354"/>
                </a:lnTo>
                <a:lnTo>
                  <a:pt x="177" y="354"/>
                </a:lnTo>
                <a:lnTo>
                  <a:pt x="185" y="354"/>
                </a:lnTo>
                <a:lnTo>
                  <a:pt x="190" y="354"/>
                </a:lnTo>
                <a:lnTo>
                  <a:pt x="190" y="352"/>
                </a:lnTo>
                <a:lnTo>
                  <a:pt x="194" y="352"/>
                </a:lnTo>
                <a:lnTo>
                  <a:pt x="198" y="350"/>
                </a:lnTo>
                <a:lnTo>
                  <a:pt x="200" y="348"/>
                </a:lnTo>
                <a:lnTo>
                  <a:pt x="204" y="346"/>
                </a:lnTo>
                <a:lnTo>
                  <a:pt x="210" y="341"/>
                </a:lnTo>
                <a:lnTo>
                  <a:pt x="219" y="331"/>
                </a:lnTo>
                <a:lnTo>
                  <a:pt x="223" y="329"/>
                </a:lnTo>
                <a:lnTo>
                  <a:pt x="227" y="327"/>
                </a:lnTo>
                <a:lnTo>
                  <a:pt x="231" y="325"/>
                </a:lnTo>
                <a:lnTo>
                  <a:pt x="233" y="325"/>
                </a:lnTo>
                <a:lnTo>
                  <a:pt x="238" y="323"/>
                </a:lnTo>
                <a:lnTo>
                  <a:pt x="238" y="321"/>
                </a:lnTo>
                <a:lnTo>
                  <a:pt x="240" y="321"/>
                </a:lnTo>
                <a:lnTo>
                  <a:pt x="242" y="320"/>
                </a:lnTo>
                <a:lnTo>
                  <a:pt x="244" y="318"/>
                </a:lnTo>
                <a:lnTo>
                  <a:pt x="246" y="318"/>
                </a:lnTo>
                <a:lnTo>
                  <a:pt x="250" y="314"/>
                </a:lnTo>
                <a:lnTo>
                  <a:pt x="252" y="314"/>
                </a:lnTo>
                <a:lnTo>
                  <a:pt x="256" y="314"/>
                </a:lnTo>
                <a:lnTo>
                  <a:pt x="259" y="314"/>
                </a:lnTo>
                <a:lnTo>
                  <a:pt x="261" y="312"/>
                </a:lnTo>
                <a:lnTo>
                  <a:pt x="263" y="312"/>
                </a:lnTo>
                <a:lnTo>
                  <a:pt x="265" y="312"/>
                </a:lnTo>
                <a:lnTo>
                  <a:pt x="269" y="312"/>
                </a:lnTo>
                <a:lnTo>
                  <a:pt x="271" y="312"/>
                </a:lnTo>
                <a:lnTo>
                  <a:pt x="277" y="306"/>
                </a:lnTo>
                <a:lnTo>
                  <a:pt x="279" y="302"/>
                </a:lnTo>
                <a:lnTo>
                  <a:pt x="281" y="300"/>
                </a:lnTo>
                <a:lnTo>
                  <a:pt x="282" y="302"/>
                </a:lnTo>
                <a:lnTo>
                  <a:pt x="284" y="300"/>
                </a:lnTo>
                <a:lnTo>
                  <a:pt x="286" y="300"/>
                </a:lnTo>
                <a:lnTo>
                  <a:pt x="288" y="299"/>
                </a:lnTo>
                <a:lnTo>
                  <a:pt x="288" y="297"/>
                </a:lnTo>
                <a:lnTo>
                  <a:pt x="288" y="293"/>
                </a:lnTo>
                <a:lnTo>
                  <a:pt x="292" y="287"/>
                </a:lnTo>
                <a:lnTo>
                  <a:pt x="294" y="279"/>
                </a:lnTo>
                <a:lnTo>
                  <a:pt x="298" y="276"/>
                </a:lnTo>
                <a:lnTo>
                  <a:pt x="298" y="274"/>
                </a:lnTo>
                <a:lnTo>
                  <a:pt x="306" y="264"/>
                </a:lnTo>
                <a:lnTo>
                  <a:pt x="307" y="260"/>
                </a:lnTo>
                <a:lnTo>
                  <a:pt x="309" y="256"/>
                </a:lnTo>
                <a:lnTo>
                  <a:pt x="309" y="255"/>
                </a:lnTo>
                <a:lnTo>
                  <a:pt x="309" y="251"/>
                </a:lnTo>
                <a:lnTo>
                  <a:pt x="311" y="247"/>
                </a:lnTo>
                <a:lnTo>
                  <a:pt x="311" y="234"/>
                </a:lnTo>
                <a:lnTo>
                  <a:pt x="313" y="232"/>
                </a:lnTo>
                <a:lnTo>
                  <a:pt x="315" y="228"/>
                </a:lnTo>
                <a:lnTo>
                  <a:pt x="317" y="226"/>
                </a:lnTo>
                <a:lnTo>
                  <a:pt x="319" y="222"/>
                </a:lnTo>
                <a:lnTo>
                  <a:pt x="323" y="220"/>
                </a:lnTo>
                <a:lnTo>
                  <a:pt x="325" y="216"/>
                </a:lnTo>
                <a:lnTo>
                  <a:pt x="327" y="214"/>
                </a:lnTo>
                <a:lnTo>
                  <a:pt x="329" y="213"/>
                </a:lnTo>
                <a:lnTo>
                  <a:pt x="330" y="213"/>
                </a:lnTo>
                <a:lnTo>
                  <a:pt x="332" y="209"/>
                </a:lnTo>
                <a:lnTo>
                  <a:pt x="340" y="205"/>
                </a:lnTo>
                <a:lnTo>
                  <a:pt x="344" y="203"/>
                </a:lnTo>
                <a:lnTo>
                  <a:pt x="378" y="197"/>
                </a:lnTo>
                <a:lnTo>
                  <a:pt x="382" y="197"/>
                </a:lnTo>
                <a:lnTo>
                  <a:pt x="386" y="197"/>
                </a:lnTo>
                <a:lnTo>
                  <a:pt x="390" y="195"/>
                </a:lnTo>
                <a:lnTo>
                  <a:pt x="392" y="195"/>
                </a:lnTo>
                <a:lnTo>
                  <a:pt x="398" y="197"/>
                </a:lnTo>
                <a:lnTo>
                  <a:pt x="405" y="199"/>
                </a:lnTo>
                <a:lnTo>
                  <a:pt x="409" y="199"/>
                </a:lnTo>
                <a:lnTo>
                  <a:pt x="413" y="201"/>
                </a:lnTo>
                <a:lnTo>
                  <a:pt x="419" y="205"/>
                </a:lnTo>
                <a:lnTo>
                  <a:pt x="421" y="205"/>
                </a:lnTo>
                <a:lnTo>
                  <a:pt x="423" y="205"/>
                </a:lnTo>
                <a:lnTo>
                  <a:pt x="425" y="203"/>
                </a:lnTo>
                <a:lnTo>
                  <a:pt x="426" y="199"/>
                </a:lnTo>
                <a:lnTo>
                  <a:pt x="432" y="193"/>
                </a:lnTo>
                <a:lnTo>
                  <a:pt x="432" y="190"/>
                </a:lnTo>
                <a:lnTo>
                  <a:pt x="436" y="184"/>
                </a:lnTo>
                <a:lnTo>
                  <a:pt x="436" y="178"/>
                </a:lnTo>
                <a:lnTo>
                  <a:pt x="436" y="174"/>
                </a:lnTo>
                <a:lnTo>
                  <a:pt x="436" y="172"/>
                </a:lnTo>
                <a:lnTo>
                  <a:pt x="436" y="171"/>
                </a:lnTo>
                <a:lnTo>
                  <a:pt x="438" y="165"/>
                </a:lnTo>
                <a:lnTo>
                  <a:pt x="442" y="159"/>
                </a:lnTo>
                <a:lnTo>
                  <a:pt x="451" y="144"/>
                </a:lnTo>
                <a:lnTo>
                  <a:pt x="463" y="132"/>
                </a:lnTo>
                <a:lnTo>
                  <a:pt x="461" y="130"/>
                </a:lnTo>
                <a:lnTo>
                  <a:pt x="455" y="127"/>
                </a:lnTo>
                <a:lnTo>
                  <a:pt x="453" y="125"/>
                </a:lnTo>
                <a:lnTo>
                  <a:pt x="453" y="123"/>
                </a:lnTo>
                <a:lnTo>
                  <a:pt x="451" y="121"/>
                </a:lnTo>
                <a:lnTo>
                  <a:pt x="451" y="119"/>
                </a:lnTo>
                <a:lnTo>
                  <a:pt x="451" y="117"/>
                </a:lnTo>
                <a:lnTo>
                  <a:pt x="451" y="115"/>
                </a:lnTo>
                <a:lnTo>
                  <a:pt x="451" y="113"/>
                </a:lnTo>
                <a:lnTo>
                  <a:pt x="453" y="111"/>
                </a:lnTo>
                <a:lnTo>
                  <a:pt x="455" y="109"/>
                </a:lnTo>
                <a:lnTo>
                  <a:pt x="457" y="107"/>
                </a:lnTo>
                <a:lnTo>
                  <a:pt x="459" y="106"/>
                </a:lnTo>
                <a:lnTo>
                  <a:pt x="459" y="104"/>
                </a:lnTo>
                <a:lnTo>
                  <a:pt x="459" y="102"/>
                </a:lnTo>
                <a:lnTo>
                  <a:pt x="457" y="100"/>
                </a:lnTo>
                <a:lnTo>
                  <a:pt x="455" y="98"/>
                </a:lnTo>
                <a:lnTo>
                  <a:pt x="455" y="96"/>
                </a:lnTo>
                <a:lnTo>
                  <a:pt x="455" y="94"/>
                </a:lnTo>
                <a:lnTo>
                  <a:pt x="455" y="92"/>
                </a:lnTo>
                <a:lnTo>
                  <a:pt x="455" y="90"/>
                </a:lnTo>
                <a:lnTo>
                  <a:pt x="455" y="88"/>
                </a:lnTo>
                <a:lnTo>
                  <a:pt x="455" y="86"/>
                </a:lnTo>
                <a:lnTo>
                  <a:pt x="455" y="85"/>
                </a:lnTo>
                <a:lnTo>
                  <a:pt x="455" y="83"/>
                </a:lnTo>
                <a:lnTo>
                  <a:pt x="455" y="79"/>
                </a:lnTo>
                <a:lnTo>
                  <a:pt x="453" y="79"/>
                </a:lnTo>
                <a:lnTo>
                  <a:pt x="453" y="75"/>
                </a:lnTo>
                <a:lnTo>
                  <a:pt x="453" y="73"/>
                </a:lnTo>
                <a:lnTo>
                  <a:pt x="453" y="71"/>
                </a:lnTo>
                <a:lnTo>
                  <a:pt x="453" y="69"/>
                </a:lnTo>
                <a:lnTo>
                  <a:pt x="453" y="65"/>
                </a:lnTo>
                <a:lnTo>
                  <a:pt x="453" y="64"/>
                </a:lnTo>
                <a:lnTo>
                  <a:pt x="455" y="62"/>
                </a:lnTo>
                <a:lnTo>
                  <a:pt x="455" y="60"/>
                </a:lnTo>
                <a:lnTo>
                  <a:pt x="455" y="58"/>
                </a:lnTo>
                <a:lnTo>
                  <a:pt x="455" y="56"/>
                </a:lnTo>
                <a:lnTo>
                  <a:pt x="455" y="54"/>
                </a:lnTo>
                <a:lnTo>
                  <a:pt x="455" y="52"/>
                </a:lnTo>
                <a:lnTo>
                  <a:pt x="453" y="50"/>
                </a:lnTo>
                <a:lnTo>
                  <a:pt x="453" y="46"/>
                </a:lnTo>
                <a:lnTo>
                  <a:pt x="453" y="44"/>
                </a:lnTo>
                <a:lnTo>
                  <a:pt x="453" y="42"/>
                </a:lnTo>
                <a:lnTo>
                  <a:pt x="455" y="41"/>
                </a:lnTo>
                <a:lnTo>
                  <a:pt x="457" y="41"/>
                </a:lnTo>
                <a:lnTo>
                  <a:pt x="457" y="39"/>
                </a:lnTo>
                <a:lnTo>
                  <a:pt x="459" y="41"/>
                </a:lnTo>
                <a:lnTo>
                  <a:pt x="461" y="41"/>
                </a:lnTo>
                <a:lnTo>
                  <a:pt x="467" y="41"/>
                </a:lnTo>
                <a:lnTo>
                  <a:pt x="469" y="39"/>
                </a:lnTo>
                <a:lnTo>
                  <a:pt x="476" y="37"/>
                </a:lnTo>
                <a:lnTo>
                  <a:pt x="486" y="37"/>
                </a:lnTo>
                <a:lnTo>
                  <a:pt x="490" y="37"/>
                </a:lnTo>
                <a:lnTo>
                  <a:pt x="494" y="37"/>
                </a:lnTo>
                <a:lnTo>
                  <a:pt x="496" y="37"/>
                </a:lnTo>
                <a:lnTo>
                  <a:pt x="497" y="37"/>
                </a:lnTo>
                <a:lnTo>
                  <a:pt x="501" y="37"/>
                </a:lnTo>
                <a:lnTo>
                  <a:pt x="503" y="37"/>
                </a:lnTo>
                <a:lnTo>
                  <a:pt x="505" y="37"/>
                </a:lnTo>
                <a:lnTo>
                  <a:pt x="509" y="35"/>
                </a:lnTo>
                <a:lnTo>
                  <a:pt x="511" y="35"/>
                </a:lnTo>
                <a:lnTo>
                  <a:pt x="513" y="33"/>
                </a:lnTo>
                <a:lnTo>
                  <a:pt x="517" y="31"/>
                </a:lnTo>
                <a:lnTo>
                  <a:pt x="519" y="29"/>
                </a:lnTo>
                <a:lnTo>
                  <a:pt x="521" y="29"/>
                </a:lnTo>
                <a:lnTo>
                  <a:pt x="521" y="27"/>
                </a:lnTo>
                <a:lnTo>
                  <a:pt x="522" y="27"/>
                </a:lnTo>
                <a:lnTo>
                  <a:pt x="522" y="25"/>
                </a:lnTo>
                <a:lnTo>
                  <a:pt x="524" y="25"/>
                </a:lnTo>
                <a:lnTo>
                  <a:pt x="528" y="21"/>
                </a:lnTo>
                <a:lnTo>
                  <a:pt x="530" y="20"/>
                </a:lnTo>
                <a:lnTo>
                  <a:pt x="532" y="18"/>
                </a:lnTo>
                <a:lnTo>
                  <a:pt x="534" y="18"/>
                </a:lnTo>
                <a:lnTo>
                  <a:pt x="534" y="16"/>
                </a:lnTo>
                <a:lnTo>
                  <a:pt x="536" y="14"/>
                </a:lnTo>
                <a:lnTo>
                  <a:pt x="536" y="12"/>
                </a:lnTo>
                <a:lnTo>
                  <a:pt x="536" y="10"/>
                </a:lnTo>
                <a:lnTo>
                  <a:pt x="534" y="8"/>
                </a:lnTo>
                <a:lnTo>
                  <a:pt x="534" y="6"/>
                </a:lnTo>
                <a:lnTo>
                  <a:pt x="534" y="4"/>
                </a:lnTo>
                <a:lnTo>
                  <a:pt x="536" y="4"/>
                </a:lnTo>
                <a:lnTo>
                  <a:pt x="540" y="4"/>
                </a:lnTo>
                <a:lnTo>
                  <a:pt x="542" y="4"/>
                </a:lnTo>
                <a:lnTo>
                  <a:pt x="544" y="4"/>
                </a:lnTo>
                <a:lnTo>
                  <a:pt x="547" y="6"/>
                </a:lnTo>
                <a:lnTo>
                  <a:pt x="549" y="6"/>
                </a:lnTo>
                <a:lnTo>
                  <a:pt x="551" y="6"/>
                </a:lnTo>
                <a:lnTo>
                  <a:pt x="555" y="8"/>
                </a:lnTo>
                <a:lnTo>
                  <a:pt x="557" y="8"/>
                </a:lnTo>
                <a:lnTo>
                  <a:pt x="561" y="8"/>
                </a:lnTo>
                <a:lnTo>
                  <a:pt x="563" y="8"/>
                </a:lnTo>
                <a:lnTo>
                  <a:pt x="565" y="8"/>
                </a:lnTo>
                <a:lnTo>
                  <a:pt x="567" y="8"/>
                </a:lnTo>
                <a:lnTo>
                  <a:pt x="569" y="8"/>
                </a:lnTo>
                <a:lnTo>
                  <a:pt x="570" y="6"/>
                </a:lnTo>
                <a:lnTo>
                  <a:pt x="572" y="6"/>
                </a:lnTo>
                <a:lnTo>
                  <a:pt x="576" y="4"/>
                </a:lnTo>
                <a:lnTo>
                  <a:pt x="578" y="4"/>
                </a:lnTo>
                <a:lnTo>
                  <a:pt x="580" y="4"/>
                </a:lnTo>
                <a:lnTo>
                  <a:pt x="582" y="4"/>
                </a:lnTo>
                <a:lnTo>
                  <a:pt x="582" y="6"/>
                </a:lnTo>
                <a:lnTo>
                  <a:pt x="584" y="6"/>
                </a:lnTo>
                <a:lnTo>
                  <a:pt x="586" y="8"/>
                </a:lnTo>
                <a:lnTo>
                  <a:pt x="588" y="8"/>
                </a:lnTo>
                <a:lnTo>
                  <a:pt x="588" y="10"/>
                </a:lnTo>
                <a:lnTo>
                  <a:pt x="590" y="10"/>
                </a:lnTo>
                <a:lnTo>
                  <a:pt x="592" y="12"/>
                </a:lnTo>
                <a:lnTo>
                  <a:pt x="593" y="12"/>
                </a:lnTo>
                <a:lnTo>
                  <a:pt x="595" y="14"/>
                </a:lnTo>
                <a:lnTo>
                  <a:pt x="597" y="14"/>
                </a:lnTo>
                <a:lnTo>
                  <a:pt x="599" y="16"/>
                </a:lnTo>
                <a:lnTo>
                  <a:pt x="601" y="16"/>
                </a:lnTo>
                <a:lnTo>
                  <a:pt x="603" y="16"/>
                </a:lnTo>
                <a:lnTo>
                  <a:pt x="605" y="18"/>
                </a:lnTo>
                <a:lnTo>
                  <a:pt x="611" y="20"/>
                </a:lnTo>
                <a:lnTo>
                  <a:pt x="613" y="21"/>
                </a:lnTo>
                <a:lnTo>
                  <a:pt x="615" y="23"/>
                </a:lnTo>
                <a:lnTo>
                  <a:pt x="618" y="21"/>
                </a:lnTo>
                <a:lnTo>
                  <a:pt x="620" y="21"/>
                </a:lnTo>
                <a:lnTo>
                  <a:pt x="622" y="20"/>
                </a:lnTo>
                <a:lnTo>
                  <a:pt x="624" y="20"/>
                </a:lnTo>
                <a:lnTo>
                  <a:pt x="626" y="18"/>
                </a:lnTo>
                <a:lnTo>
                  <a:pt x="628" y="16"/>
                </a:lnTo>
                <a:lnTo>
                  <a:pt x="630" y="16"/>
                </a:lnTo>
                <a:lnTo>
                  <a:pt x="632" y="14"/>
                </a:lnTo>
                <a:lnTo>
                  <a:pt x="634" y="12"/>
                </a:lnTo>
                <a:lnTo>
                  <a:pt x="636" y="10"/>
                </a:lnTo>
                <a:lnTo>
                  <a:pt x="638" y="8"/>
                </a:lnTo>
                <a:lnTo>
                  <a:pt x="640" y="8"/>
                </a:lnTo>
                <a:lnTo>
                  <a:pt x="643" y="4"/>
                </a:lnTo>
                <a:lnTo>
                  <a:pt x="653" y="0"/>
                </a:lnTo>
                <a:lnTo>
                  <a:pt x="659" y="2"/>
                </a:lnTo>
                <a:lnTo>
                  <a:pt x="663" y="6"/>
                </a:lnTo>
                <a:lnTo>
                  <a:pt x="664" y="6"/>
                </a:lnTo>
                <a:lnTo>
                  <a:pt x="670" y="8"/>
                </a:lnTo>
                <a:lnTo>
                  <a:pt x="672" y="8"/>
                </a:lnTo>
                <a:lnTo>
                  <a:pt x="676" y="8"/>
                </a:lnTo>
                <a:lnTo>
                  <a:pt x="688" y="16"/>
                </a:lnTo>
                <a:lnTo>
                  <a:pt x="693" y="20"/>
                </a:lnTo>
                <a:lnTo>
                  <a:pt x="695" y="23"/>
                </a:lnTo>
                <a:lnTo>
                  <a:pt x="697" y="25"/>
                </a:lnTo>
                <a:lnTo>
                  <a:pt x="697" y="27"/>
                </a:lnTo>
                <a:lnTo>
                  <a:pt x="697" y="31"/>
                </a:lnTo>
                <a:lnTo>
                  <a:pt x="697" y="33"/>
                </a:lnTo>
                <a:lnTo>
                  <a:pt x="697" y="35"/>
                </a:lnTo>
                <a:lnTo>
                  <a:pt x="695" y="37"/>
                </a:lnTo>
                <a:lnTo>
                  <a:pt x="695" y="39"/>
                </a:lnTo>
                <a:lnTo>
                  <a:pt x="695" y="41"/>
                </a:lnTo>
                <a:lnTo>
                  <a:pt x="693" y="42"/>
                </a:lnTo>
                <a:lnTo>
                  <a:pt x="693" y="44"/>
                </a:lnTo>
                <a:lnTo>
                  <a:pt x="691" y="46"/>
                </a:lnTo>
                <a:lnTo>
                  <a:pt x="691" y="48"/>
                </a:lnTo>
                <a:lnTo>
                  <a:pt x="689" y="50"/>
                </a:lnTo>
                <a:lnTo>
                  <a:pt x="688" y="54"/>
                </a:lnTo>
                <a:lnTo>
                  <a:pt x="686" y="54"/>
                </a:lnTo>
                <a:lnTo>
                  <a:pt x="682" y="62"/>
                </a:lnTo>
                <a:lnTo>
                  <a:pt x="684" y="65"/>
                </a:lnTo>
                <a:lnTo>
                  <a:pt x="684" y="69"/>
                </a:lnTo>
                <a:lnTo>
                  <a:pt x="686" y="71"/>
                </a:lnTo>
                <a:lnTo>
                  <a:pt x="686" y="75"/>
                </a:lnTo>
                <a:lnTo>
                  <a:pt x="686" y="77"/>
                </a:lnTo>
                <a:lnTo>
                  <a:pt x="686" y="79"/>
                </a:lnTo>
                <a:lnTo>
                  <a:pt x="686" y="83"/>
                </a:lnTo>
                <a:lnTo>
                  <a:pt x="688" y="86"/>
                </a:lnTo>
                <a:lnTo>
                  <a:pt x="688" y="88"/>
                </a:lnTo>
                <a:lnTo>
                  <a:pt x="689" y="90"/>
                </a:lnTo>
                <a:lnTo>
                  <a:pt x="689" y="92"/>
                </a:lnTo>
                <a:lnTo>
                  <a:pt x="689" y="94"/>
                </a:lnTo>
                <a:lnTo>
                  <a:pt x="689" y="96"/>
                </a:lnTo>
                <a:lnTo>
                  <a:pt x="691" y="98"/>
                </a:lnTo>
                <a:lnTo>
                  <a:pt x="691" y="102"/>
                </a:lnTo>
                <a:lnTo>
                  <a:pt x="693" y="104"/>
                </a:lnTo>
                <a:lnTo>
                  <a:pt x="693" y="106"/>
                </a:lnTo>
                <a:lnTo>
                  <a:pt x="693" y="107"/>
                </a:lnTo>
                <a:lnTo>
                  <a:pt x="688" y="115"/>
                </a:lnTo>
                <a:lnTo>
                  <a:pt x="688" y="119"/>
                </a:lnTo>
                <a:lnTo>
                  <a:pt x="686" y="123"/>
                </a:lnTo>
                <a:lnTo>
                  <a:pt x="686" y="128"/>
                </a:lnTo>
                <a:lnTo>
                  <a:pt x="686" y="132"/>
                </a:lnTo>
                <a:lnTo>
                  <a:pt x="691" y="132"/>
                </a:lnTo>
                <a:lnTo>
                  <a:pt x="693" y="134"/>
                </a:lnTo>
                <a:lnTo>
                  <a:pt x="697" y="136"/>
                </a:lnTo>
                <a:lnTo>
                  <a:pt x="699" y="140"/>
                </a:lnTo>
                <a:lnTo>
                  <a:pt x="705" y="142"/>
                </a:lnTo>
                <a:lnTo>
                  <a:pt x="709" y="146"/>
                </a:lnTo>
                <a:lnTo>
                  <a:pt x="712" y="148"/>
                </a:lnTo>
                <a:lnTo>
                  <a:pt x="714" y="149"/>
                </a:lnTo>
                <a:lnTo>
                  <a:pt x="718" y="149"/>
                </a:lnTo>
                <a:lnTo>
                  <a:pt x="724" y="153"/>
                </a:lnTo>
                <a:lnTo>
                  <a:pt x="726" y="153"/>
                </a:lnTo>
                <a:lnTo>
                  <a:pt x="730" y="153"/>
                </a:lnTo>
                <a:lnTo>
                  <a:pt x="734" y="155"/>
                </a:lnTo>
                <a:lnTo>
                  <a:pt x="739" y="157"/>
                </a:lnTo>
                <a:lnTo>
                  <a:pt x="741" y="159"/>
                </a:lnTo>
                <a:lnTo>
                  <a:pt x="745" y="163"/>
                </a:lnTo>
                <a:lnTo>
                  <a:pt x="745" y="165"/>
                </a:lnTo>
                <a:lnTo>
                  <a:pt x="751" y="169"/>
                </a:lnTo>
                <a:lnTo>
                  <a:pt x="755" y="172"/>
                </a:lnTo>
                <a:lnTo>
                  <a:pt x="757" y="174"/>
                </a:lnTo>
                <a:lnTo>
                  <a:pt x="759" y="176"/>
                </a:lnTo>
                <a:lnTo>
                  <a:pt x="759" y="178"/>
                </a:lnTo>
                <a:lnTo>
                  <a:pt x="757" y="182"/>
                </a:lnTo>
                <a:lnTo>
                  <a:pt x="757" y="184"/>
                </a:lnTo>
                <a:lnTo>
                  <a:pt x="759" y="188"/>
                </a:lnTo>
                <a:lnTo>
                  <a:pt x="760" y="190"/>
                </a:lnTo>
                <a:lnTo>
                  <a:pt x="760" y="192"/>
                </a:lnTo>
                <a:lnTo>
                  <a:pt x="760" y="195"/>
                </a:lnTo>
                <a:lnTo>
                  <a:pt x="760" y="197"/>
                </a:lnTo>
                <a:lnTo>
                  <a:pt x="760" y="199"/>
                </a:lnTo>
                <a:lnTo>
                  <a:pt x="759" y="201"/>
                </a:lnTo>
                <a:lnTo>
                  <a:pt x="757" y="207"/>
                </a:lnTo>
                <a:lnTo>
                  <a:pt x="757" y="211"/>
                </a:lnTo>
                <a:lnTo>
                  <a:pt x="755" y="214"/>
                </a:lnTo>
                <a:lnTo>
                  <a:pt x="755" y="220"/>
                </a:lnTo>
                <a:lnTo>
                  <a:pt x="755" y="230"/>
                </a:lnTo>
                <a:lnTo>
                  <a:pt x="753" y="237"/>
                </a:lnTo>
                <a:lnTo>
                  <a:pt x="753" y="245"/>
                </a:lnTo>
                <a:lnTo>
                  <a:pt x="749" y="251"/>
                </a:lnTo>
                <a:lnTo>
                  <a:pt x="749" y="255"/>
                </a:lnTo>
                <a:lnTo>
                  <a:pt x="749" y="258"/>
                </a:lnTo>
                <a:lnTo>
                  <a:pt x="747" y="262"/>
                </a:lnTo>
                <a:lnTo>
                  <a:pt x="745" y="264"/>
                </a:lnTo>
                <a:lnTo>
                  <a:pt x="743" y="266"/>
                </a:lnTo>
                <a:lnTo>
                  <a:pt x="737" y="274"/>
                </a:lnTo>
                <a:lnTo>
                  <a:pt x="734" y="278"/>
                </a:lnTo>
                <a:lnTo>
                  <a:pt x="732" y="281"/>
                </a:lnTo>
                <a:lnTo>
                  <a:pt x="732" y="283"/>
                </a:lnTo>
                <a:lnTo>
                  <a:pt x="728" y="279"/>
                </a:lnTo>
                <a:lnTo>
                  <a:pt x="726" y="278"/>
                </a:lnTo>
                <a:lnTo>
                  <a:pt x="724" y="278"/>
                </a:lnTo>
                <a:lnTo>
                  <a:pt x="720" y="278"/>
                </a:lnTo>
                <a:lnTo>
                  <a:pt x="714" y="276"/>
                </a:lnTo>
                <a:lnTo>
                  <a:pt x="707" y="276"/>
                </a:lnTo>
                <a:lnTo>
                  <a:pt x="705" y="276"/>
                </a:lnTo>
                <a:lnTo>
                  <a:pt x="699" y="272"/>
                </a:lnTo>
                <a:lnTo>
                  <a:pt x="695" y="272"/>
                </a:lnTo>
                <a:lnTo>
                  <a:pt x="691" y="272"/>
                </a:lnTo>
                <a:lnTo>
                  <a:pt x="688" y="272"/>
                </a:lnTo>
                <a:lnTo>
                  <a:pt x="686" y="272"/>
                </a:lnTo>
                <a:lnTo>
                  <a:pt x="684" y="268"/>
                </a:lnTo>
                <a:lnTo>
                  <a:pt x="682" y="266"/>
                </a:lnTo>
                <a:lnTo>
                  <a:pt x="676" y="272"/>
                </a:lnTo>
                <a:lnTo>
                  <a:pt x="672" y="276"/>
                </a:lnTo>
                <a:lnTo>
                  <a:pt x="670" y="278"/>
                </a:lnTo>
                <a:lnTo>
                  <a:pt x="663" y="283"/>
                </a:lnTo>
                <a:lnTo>
                  <a:pt x="659" y="285"/>
                </a:lnTo>
                <a:lnTo>
                  <a:pt x="651" y="287"/>
                </a:lnTo>
                <a:lnTo>
                  <a:pt x="643" y="289"/>
                </a:lnTo>
                <a:lnTo>
                  <a:pt x="640" y="291"/>
                </a:lnTo>
                <a:lnTo>
                  <a:pt x="636" y="293"/>
                </a:lnTo>
                <a:lnTo>
                  <a:pt x="634" y="297"/>
                </a:lnTo>
                <a:lnTo>
                  <a:pt x="632" y="297"/>
                </a:lnTo>
                <a:lnTo>
                  <a:pt x="628" y="300"/>
                </a:lnTo>
                <a:lnTo>
                  <a:pt x="624" y="302"/>
                </a:lnTo>
                <a:lnTo>
                  <a:pt x="624" y="304"/>
                </a:lnTo>
                <a:lnTo>
                  <a:pt x="620" y="310"/>
                </a:lnTo>
                <a:lnTo>
                  <a:pt x="611" y="316"/>
                </a:lnTo>
                <a:lnTo>
                  <a:pt x="611" y="318"/>
                </a:lnTo>
                <a:lnTo>
                  <a:pt x="607" y="321"/>
                </a:lnTo>
                <a:lnTo>
                  <a:pt x="605" y="323"/>
                </a:lnTo>
                <a:lnTo>
                  <a:pt x="603" y="327"/>
                </a:lnTo>
                <a:lnTo>
                  <a:pt x="601" y="329"/>
                </a:lnTo>
                <a:lnTo>
                  <a:pt x="597" y="329"/>
                </a:lnTo>
                <a:lnTo>
                  <a:pt x="593" y="331"/>
                </a:lnTo>
                <a:lnTo>
                  <a:pt x="592" y="333"/>
                </a:lnTo>
                <a:lnTo>
                  <a:pt x="590" y="337"/>
                </a:lnTo>
                <a:lnTo>
                  <a:pt x="584" y="339"/>
                </a:lnTo>
                <a:lnTo>
                  <a:pt x="584" y="341"/>
                </a:lnTo>
                <a:lnTo>
                  <a:pt x="578" y="344"/>
                </a:lnTo>
                <a:lnTo>
                  <a:pt x="576" y="346"/>
                </a:lnTo>
                <a:lnTo>
                  <a:pt x="574" y="350"/>
                </a:lnTo>
                <a:lnTo>
                  <a:pt x="572" y="350"/>
                </a:lnTo>
                <a:lnTo>
                  <a:pt x="570" y="352"/>
                </a:lnTo>
                <a:lnTo>
                  <a:pt x="569" y="352"/>
                </a:lnTo>
                <a:lnTo>
                  <a:pt x="567" y="354"/>
                </a:lnTo>
                <a:lnTo>
                  <a:pt x="565" y="354"/>
                </a:lnTo>
                <a:lnTo>
                  <a:pt x="563" y="356"/>
                </a:lnTo>
                <a:lnTo>
                  <a:pt x="563" y="358"/>
                </a:lnTo>
                <a:lnTo>
                  <a:pt x="561" y="360"/>
                </a:lnTo>
                <a:lnTo>
                  <a:pt x="561" y="365"/>
                </a:lnTo>
                <a:lnTo>
                  <a:pt x="559" y="367"/>
                </a:lnTo>
                <a:lnTo>
                  <a:pt x="549" y="386"/>
                </a:lnTo>
                <a:lnTo>
                  <a:pt x="549" y="388"/>
                </a:lnTo>
                <a:lnTo>
                  <a:pt x="549" y="390"/>
                </a:lnTo>
                <a:lnTo>
                  <a:pt x="549" y="392"/>
                </a:lnTo>
                <a:lnTo>
                  <a:pt x="547" y="394"/>
                </a:lnTo>
                <a:lnTo>
                  <a:pt x="544" y="394"/>
                </a:lnTo>
                <a:lnTo>
                  <a:pt x="542" y="396"/>
                </a:lnTo>
                <a:lnTo>
                  <a:pt x="540" y="398"/>
                </a:lnTo>
                <a:lnTo>
                  <a:pt x="538" y="400"/>
                </a:lnTo>
                <a:lnTo>
                  <a:pt x="534" y="400"/>
                </a:lnTo>
                <a:lnTo>
                  <a:pt x="532" y="400"/>
                </a:lnTo>
                <a:lnTo>
                  <a:pt x="524" y="400"/>
                </a:lnTo>
                <a:lnTo>
                  <a:pt x="517" y="400"/>
                </a:lnTo>
                <a:lnTo>
                  <a:pt x="513" y="400"/>
                </a:lnTo>
                <a:lnTo>
                  <a:pt x="511" y="402"/>
                </a:lnTo>
                <a:lnTo>
                  <a:pt x="509" y="404"/>
                </a:lnTo>
                <a:lnTo>
                  <a:pt x="507" y="402"/>
                </a:lnTo>
                <a:lnTo>
                  <a:pt x="503" y="400"/>
                </a:lnTo>
                <a:lnTo>
                  <a:pt x="499" y="400"/>
                </a:lnTo>
                <a:lnTo>
                  <a:pt x="494" y="400"/>
                </a:lnTo>
                <a:lnTo>
                  <a:pt x="490" y="402"/>
                </a:lnTo>
                <a:lnTo>
                  <a:pt x="486" y="402"/>
                </a:lnTo>
                <a:lnTo>
                  <a:pt x="484" y="402"/>
                </a:lnTo>
                <a:lnTo>
                  <a:pt x="480" y="404"/>
                </a:lnTo>
                <a:lnTo>
                  <a:pt x="478" y="404"/>
                </a:lnTo>
                <a:lnTo>
                  <a:pt x="476" y="402"/>
                </a:lnTo>
                <a:lnTo>
                  <a:pt x="469" y="404"/>
                </a:lnTo>
                <a:lnTo>
                  <a:pt x="461" y="402"/>
                </a:lnTo>
                <a:lnTo>
                  <a:pt x="457" y="400"/>
                </a:lnTo>
                <a:lnTo>
                  <a:pt x="451" y="396"/>
                </a:lnTo>
                <a:lnTo>
                  <a:pt x="446" y="394"/>
                </a:lnTo>
                <a:lnTo>
                  <a:pt x="440" y="392"/>
                </a:lnTo>
                <a:lnTo>
                  <a:pt x="436" y="394"/>
                </a:lnTo>
                <a:lnTo>
                  <a:pt x="434" y="394"/>
                </a:lnTo>
                <a:lnTo>
                  <a:pt x="430" y="396"/>
                </a:lnTo>
                <a:lnTo>
                  <a:pt x="426" y="402"/>
                </a:lnTo>
                <a:lnTo>
                  <a:pt x="421" y="407"/>
                </a:lnTo>
                <a:lnTo>
                  <a:pt x="419" y="411"/>
                </a:lnTo>
                <a:lnTo>
                  <a:pt x="419" y="413"/>
                </a:lnTo>
                <a:lnTo>
                  <a:pt x="417" y="417"/>
                </a:lnTo>
                <a:lnTo>
                  <a:pt x="417" y="419"/>
                </a:lnTo>
                <a:lnTo>
                  <a:pt x="413" y="421"/>
                </a:lnTo>
                <a:lnTo>
                  <a:pt x="409" y="425"/>
                </a:lnTo>
                <a:lnTo>
                  <a:pt x="407" y="428"/>
                </a:lnTo>
                <a:lnTo>
                  <a:pt x="403" y="432"/>
                </a:lnTo>
                <a:lnTo>
                  <a:pt x="398" y="434"/>
                </a:lnTo>
                <a:lnTo>
                  <a:pt x="386" y="440"/>
                </a:lnTo>
                <a:lnTo>
                  <a:pt x="378" y="448"/>
                </a:lnTo>
                <a:lnTo>
                  <a:pt x="377" y="451"/>
                </a:lnTo>
                <a:lnTo>
                  <a:pt x="375" y="453"/>
                </a:lnTo>
                <a:lnTo>
                  <a:pt x="371" y="461"/>
                </a:lnTo>
                <a:lnTo>
                  <a:pt x="373" y="465"/>
                </a:lnTo>
                <a:lnTo>
                  <a:pt x="369" y="469"/>
                </a:lnTo>
                <a:lnTo>
                  <a:pt x="367" y="476"/>
                </a:lnTo>
                <a:lnTo>
                  <a:pt x="367" y="480"/>
                </a:lnTo>
                <a:lnTo>
                  <a:pt x="367" y="482"/>
                </a:lnTo>
                <a:lnTo>
                  <a:pt x="365" y="484"/>
                </a:lnTo>
                <a:lnTo>
                  <a:pt x="361" y="490"/>
                </a:lnTo>
                <a:lnTo>
                  <a:pt x="359" y="493"/>
                </a:lnTo>
                <a:lnTo>
                  <a:pt x="355" y="495"/>
                </a:lnTo>
                <a:lnTo>
                  <a:pt x="354" y="497"/>
                </a:lnTo>
                <a:lnTo>
                  <a:pt x="354" y="499"/>
                </a:lnTo>
                <a:lnTo>
                  <a:pt x="355" y="503"/>
                </a:lnTo>
                <a:lnTo>
                  <a:pt x="355" y="505"/>
                </a:lnTo>
                <a:lnTo>
                  <a:pt x="354" y="507"/>
                </a:lnTo>
                <a:lnTo>
                  <a:pt x="352" y="513"/>
                </a:lnTo>
                <a:lnTo>
                  <a:pt x="352" y="516"/>
                </a:lnTo>
                <a:lnTo>
                  <a:pt x="352" y="520"/>
                </a:lnTo>
                <a:lnTo>
                  <a:pt x="354" y="526"/>
                </a:lnTo>
                <a:lnTo>
                  <a:pt x="354" y="528"/>
                </a:lnTo>
                <a:lnTo>
                  <a:pt x="354" y="530"/>
                </a:lnTo>
                <a:lnTo>
                  <a:pt x="352" y="534"/>
                </a:lnTo>
                <a:lnTo>
                  <a:pt x="350" y="535"/>
                </a:lnTo>
                <a:lnTo>
                  <a:pt x="348" y="539"/>
                </a:lnTo>
                <a:lnTo>
                  <a:pt x="348" y="541"/>
                </a:lnTo>
                <a:lnTo>
                  <a:pt x="346" y="545"/>
                </a:lnTo>
                <a:lnTo>
                  <a:pt x="344" y="549"/>
                </a:lnTo>
              </a:path>
            </a:pathLst>
          </a:custGeom>
          <a:solidFill>
            <a:srgbClr val="006666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606" name="Freeform 516"/>
          <p:cNvSpPr>
            <a:spLocks/>
          </p:cNvSpPr>
          <p:nvPr/>
        </p:nvSpPr>
        <p:spPr bwMode="auto">
          <a:xfrm>
            <a:off x="5848350" y="5024150"/>
            <a:ext cx="317500" cy="406977"/>
          </a:xfrm>
          <a:custGeom>
            <a:avLst/>
            <a:gdLst>
              <a:gd name="T0" fmla="*/ 2147483647 w 289"/>
              <a:gd name="T1" fmla="*/ 2147483647 h 282"/>
              <a:gd name="T2" fmla="*/ 2147483647 w 289"/>
              <a:gd name="T3" fmla="*/ 2147483647 h 282"/>
              <a:gd name="T4" fmla="*/ 2147483647 w 289"/>
              <a:gd name="T5" fmla="*/ 2147483647 h 282"/>
              <a:gd name="T6" fmla="*/ 2147483647 w 289"/>
              <a:gd name="T7" fmla="*/ 2147483647 h 282"/>
              <a:gd name="T8" fmla="*/ 2147483647 w 289"/>
              <a:gd name="T9" fmla="*/ 2147483647 h 282"/>
              <a:gd name="T10" fmla="*/ 2147483647 w 289"/>
              <a:gd name="T11" fmla="*/ 2147483647 h 282"/>
              <a:gd name="T12" fmla="*/ 2147483647 w 289"/>
              <a:gd name="T13" fmla="*/ 2147483647 h 282"/>
              <a:gd name="T14" fmla="*/ 2147483647 w 289"/>
              <a:gd name="T15" fmla="*/ 2147483647 h 282"/>
              <a:gd name="T16" fmla="*/ 2147483647 w 289"/>
              <a:gd name="T17" fmla="*/ 2147483647 h 282"/>
              <a:gd name="T18" fmla="*/ 2147483647 w 289"/>
              <a:gd name="T19" fmla="*/ 2147483647 h 282"/>
              <a:gd name="T20" fmla="*/ 2147483647 w 289"/>
              <a:gd name="T21" fmla="*/ 2147483647 h 282"/>
              <a:gd name="T22" fmla="*/ 2147483647 w 289"/>
              <a:gd name="T23" fmla="*/ 2147483647 h 282"/>
              <a:gd name="T24" fmla="*/ 2147483647 w 289"/>
              <a:gd name="T25" fmla="*/ 2147483647 h 282"/>
              <a:gd name="T26" fmla="*/ 2147483647 w 289"/>
              <a:gd name="T27" fmla="*/ 2147483647 h 282"/>
              <a:gd name="T28" fmla="*/ 2147483647 w 289"/>
              <a:gd name="T29" fmla="*/ 2147483647 h 282"/>
              <a:gd name="T30" fmla="*/ 2147483647 w 289"/>
              <a:gd name="T31" fmla="*/ 2147483647 h 282"/>
              <a:gd name="T32" fmla="*/ 2147483647 w 289"/>
              <a:gd name="T33" fmla="*/ 2147483647 h 282"/>
              <a:gd name="T34" fmla="*/ 2147483647 w 289"/>
              <a:gd name="T35" fmla="*/ 2147483647 h 282"/>
              <a:gd name="T36" fmla="*/ 2147483647 w 289"/>
              <a:gd name="T37" fmla="*/ 2147483647 h 282"/>
              <a:gd name="T38" fmla="*/ 2147483647 w 289"/>
              <a:gd name="T39" fmla="*/ 2147483647 h 282"/>
              <a:gd name="T40" fmla="*/ 2147483647 w 289"/>
              <a:gd name="T41" fmla="*/ 2147483647 h 282"/>
              <a:gd name="T42" fmla="*/ 2147483647 w 289"/>
              <a:gd name="T43" fmla="*/ 2147483647 h 282"/>
              <a:gd name="T44" fmla="*/ 2147483647 w 289"/>
              <a:gd name="T45" fmla="*/ 2147483647 h 282"/>
              <a:gd name="T46" fmla="*/ 2147483647 w 289"/>
              <a:gd name="T47" fmla="*/ 2147483647 h 282"/>
              <a:gd name="T48" fmla="*/ 2147483647 w 289"/>
              <a:gd name="T49" fmla="*/ 2147483647 h 282"/>
              <a:gd name="T50" fmla="*/ 2147483647 w 289"/>
              <a:gd name="T51" fmla="*/ 2147483647 h 282"/>
              <a:gd name="T52" fmla="*/ 2147483647 w 289"/>
              <a:gd name="T53" fmla="*/ 2147483647 h 282"/>
              <a:gd name="T54" fmla="*/ 2147483647 w 289"/>
              <a:gd name="T55" fmla="*/ 2147483647 h 282"/>
              <a:gd name="T56" fmla="*/ 2147483647 w 289"/>
              <a:gd name="T57" fmla="*/ 2147483647 h 282"/>
              <a:gd name="T58" fmla="*/ 2147483647 w 289"/>
              <a:gd name="T59" fmla="*/ 2147483647 h 282"/>
              <a:gd name="T60" fmla="*/ 2147483647 w 289"/>
              <a:gd name="T61" fmla="*/ 2147483647 h 282"/>
              <a:gd name="T62" fmla="*/ 2147483647 w 289"/>
              <a:gd name="T63" fmla="*/ 2147483647 h 282"/>
              <a:gd name="T64" fmla="*/ 2147483647 w 289"/>
              <a:gd name="T65" fmla="*/ 2147483647 h 282"/>
              <a:gd name="T66" fmla="*/ 2147483647 w 289"/>
              <a:gd name="T67" fmla="*/ 2147483647 h 282"/>
              <a:gd name="T68" fmla="*/ 2147483647 w 289"/>
              <a:gd name="T69" fmla="*/ 2147483647 h 282"/>
              <a:gd name="T70" fmla="*/ 2147483647 w 289"/>
              <a:gd name="T71" fmla="*/ 2147483647 h 282"/>
              <a:gd name="T72" fmla="*/ 2147483647 w 289"/>
              <a:gd name="T73" fmla="*/ 2147483647 h 282"/>
              <a:gd name="T74" fmla="*/ 2147483647 w 289"/>
              <a:gd name="T75" fmla="*/ 2147483647 h 282"/>
              <a:gd name="T76" fmla="*/ 2147483647 w 289"/>
              <a:gd name="T77" fmla="*/ 2147483647 h 282"/>
              <a:gd name="T78" fmla="*/ 2147483647 w 289"/>
              <a:gd name="T79" fmla="*/ 2147483647 h 282"/>
              <a:gd name="T80" fmla="*/ 2147483647 w 289"/>
              <a:gd name="T81" fmla="*/ 2147483647 h 282"/>
              <a:gd name="T82" fmla="*/ 2147483647 w 289"/>
              <a:gd name="T83" fmla="*/ 2147483647 h 282"/>
              <a:gd name="T84" fmla="*/ 2147483647 w 289"/>
              <a:gd name="T85" fmla="*/ 2147483647 h 282"/>
              <a:gd name="T86" fmla="*/ 2147483647 w 289"/>
              <a:gd name="T87" fmla="*/ 2147483647 h 282"/>
              <a:gd name="T88" fmla="*/ 2147483647 w 289"/>
              <a:gd name="T89" fmla="*/ 2147483647 h 282"/>
              <a:gd name="T90" fmla="*/ 2147483647 w 289"/>
              <a:gd name="T91" fmla="*/ 2147483647 h 282"/>
              <a:gd name="T92" fmla="*/ 2147483647 w 289"/>
              <a:gd name="T93" fmla="*/ 2147483647 h 282"/>
              <a:gd name="T94" fmla="*/ 2147483647 w 289"/>
              <a:gd name="T95" fmla="*/ 2147483647 h 282"/>
              <a:gd name="T96" fmla="*/ 2147483647 w 289"/>
              <a:gd name="T97" fmla="*/ 2147483647 h 282"/>
              <a:gd name="T98" fmla="*/ 2147483647 w 289"/>
              <a:gd name="T99" fmla="*/ 2147483647 h 282"/>
              <a:gd name="T100" fmla="*/ 2147483647 w 289"/>
              <a:gd name="T101" fmla="*/ 2147483647 h 282"/>
              <a:gd name="T102" fmla="*/ 2147483647 w 289"/>
              <a:gd name="T103" fmla="*/ 2147483647 h 282"/>
              <a:gd name="T104" fmla="*/ 2147483647 w 289"/>
              <a:gd name="T105" fmla="*/ 2147483647 h 282"/>
              <a:gd name="T106" fmla="*/ 2147483647 w 289"/>
              <a:gd name="T107" fmla="*/ 2147483647 h 282"/>
              <a:gd name="T108" fmla="*/ 2147483647 w 289"/>
              <a:gd name="T109" fmla="*/ 2147483647 h 282"/>
              <a:gd name="T110" fmla="*/ 2147483647 w 289"/>
              <a:gd name="T111" fmla="*/ 2147483647 h 282"/>
              <a:gd name="T112" fmla="*/ 2147483647 w 289"/>
              <a:gd name="T113" fmla="*/ 2147483647 h 282"/>
              <a:gd name="T114" fmla="*/ 2147483647 w 289"/>
              <a:gd name="T115" fmla="*/ 2147483647 h 282"/>
              <a:gd name="T116" fmla="*/ 2147483647 w 289"/>
              <a:gd name="T117" fmla="*/ 0 h 282"/>
              <a:gd name="T118" fmla="*/ 2147483647 w 289"/>
              <a:gd name="T119" fmla="*/ 2147483647 h 282"/>
              <a:gd name="T120" fmla="*/ 2147483647 w 289"/>
              <a:gd name="T121" fmla="*/ 2147483647 h 282"/>
              <a:gd name="T122" fmla="*/ 2147483647 w 289"/>
              <a:gd name="T123" fmla="*/ 2147483647 h 282"/>
              <a:gd name="T124" fmla="*/ 2147483647 w 289"/>
              <a:gd name="T125" fmla="*/ 2147483647 h 2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9"/>
              <a:gd name="T190" fmla="*/ 0 h 282"/>
              <a:gd name="T191" fmla="*/ 289 w 289"/>
              <a:gd name="T192" fmla="*/ 282 h 28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9" h="282">
                <a:moveTo>
                  <a:pt x="142" y="15"/>
                </a:moveTo>
                <a:lnTo>
                  <a:pt x="143" y="15"/>
                </a:lnTo>
                <a:lnTo>
                  <a:pt x="145" y="15"/>
                </a:lnTo>
                <a:lnTo>
                  <a:pt x="147" y="17"/>
                </a:lnTo>
                <a:lnTo>
                  <a:pt x="147" y="21"/>
                </a:lnTo>
                <a:lnTo>
                  <a:pt x="149" y="22"/>
                </a:lnTo>
                <a:lnTo>
                  <a:pt x="155" y="28"/>
                </a:lnTo>
                <a:lnTo>
                  <a:pt x="157" y="28"/>
                </a:lnTo>
                <a:lnTo>
                  <a:pt x="163" y="30"/>
                </a:lnTo>
                <a:lnTo>
                  <a:pt x="167" y="28"/>
                </a:lnTo>
                <a:lnTo>
                  <a:pt x="168" y="28"/>
                </a:lnTo>
                <a:lnTo>
                  <a:pt x="172" y="28"/>
                </a:lnTo>
                <a:lnTo>
                  <a:pt x="174" y="28"/>
                </a:lnTo>
                <a:lnTo>
                  <a:pt x="176" y="28"/>
                </a:lnTo>
                <a:lnTo>
                  <a:pt x="180" y="30"/>
                </a:lnTo>
                <a:lnTo>
                  <a:pt x="182" y="30"/>
                </a:lnTo>
                <a:lnTo>
                  <a:pt x="186" y="34"/>
                </a:lnTo>
                <a:lnTo>
                  <a:pt x="188" y="34"/>
                </a:lnTo>
                <a:lnTo>
                  <a:pt x="193" y="34"/>
                </a:lnTo>
                <a:lnTo>
                  <a:pt x="197" y="36"/>
                </a:lnTo>
                <a:lnTo>
                  <a:pt x="201" y="38"/>
                </a:lnTo>
                <a:lnTo>
                  <a:pt x="203" y="38"/>
                </a:lnTo>
                <a:lnTo>
                  <a:pt x="209" y="40"/>
                </a:lnTo>
                <a:lnTo>
                  <a:pt x="211" y="40"/>
                </a:lnTo>
                <a:lnTo>
                  <a:pt x="213" y="44"/>
                </a:lnTo>
                <a:lnTo>
                  <a:pt x="215" y="45"/>
                </a:lnTo>
                <a:lnTo>
                  <a:pt x="216" y="45"/>
                </a:lnTo>
                <a:lnTo>
                  <a:pt x="220" y="49"/>
                </a:lnTo>
                <a:lnTo>
                  <a:pt x="222" y="51"/>
                </a:lnTo>
                <a:lnTo>
                  <a:pt x="230" y="57"/>
                </a:lnTo>
                <a:lnTo>
                  <a:pt x="232" y="59"/>
                </a:lnTo>
                <a:lnTo>
                  <a:pt x="234" y="59"/>
                </a:lnTo>
                <a:lnTo>
                  <a:pt x="236" y="61"/>
                </a:lnTo>
                <a:lnTo>
                  <a:pt x="239" y="65"/>
                </a:lnTo>
                <a:lnTo>
                  <a:pt x="241" y="65"/>
                </a:lnTo>
                <a:lnTo>
                  <a:pt x="243" y="68"/>
                </a:lnTo>
                <a:lnTo>
                  <a:pt x="245" y="70"/>
                </a:lnTo>
                <a:lnTo>
                  <a:pt x="245" y="72"/>
                </a:lnTo>
                <a:lnTo>
                  <a:pt x="243" y="76"/>
                </a:lnTo>
                <a:lnTo>
                  <a:pt x="243" y="78"/>
                </a:lnTo>
                <a:lnTo>
                  <a:pt x="243" y="82"/>
                </a:lnTo>
                <a:lnTo>
                  <a:pt x="245" y="84"/>
                </a:lnTo>
                <a:lnTo>
                  <a:pt x="245" y="86"/>
                </a:lnTo>
                <a:lnTo>
                  <a:pt x="245" y="87"/>
                </a:lnTo>
                <a:lnTo>
                  <a:pt x="249" y="91"/>
                </a:lnTo>
                <a:lnTo>
                  <a:pt x="251" y="91"/>
                </a:lnTo>
                <a:lnTo>
                  <a:pt x="253" y="93"/>
                </a:lnTo>
                <a:lnTo>
                  <a:pt x="255" y="95"/>
                </a:lnTo>
                <a:lnTo>
                  <a:pt x="257" y="97"/>
                </a:lnTo>
                <a:lnTo>
                  <a:pt x="261" y="99"/>
                </a:lnTo>
                <a:lnTo>
                  <a:pt x="263" y="99"/>
                </a:lnTo>
                <a:lnTo>
                  <a:pt x="266" y="101"/>
                </a:lnTo>
                <a:lnTo>
                  <a:pt x="268" y="101"/>
                </a:lnTo>
                <a:lnTo>
                  <a:pt x="270" y="103"/>
                </a:lnTo>
                <a:lnTo>
                  <a:pt x="272" y="105"/>
                </a:lnTo>
                <a:lnTo>
                  <a:pt x="274" y="107"/>
                </a:lnTo>
                <a:lnTo>
                  <a:pt x="276" y="108"/>
                </a:lnTo>
                <a:lnTo>
                  <a:pt x="276" y="118"/>
                </a:lnTo>
                <a:lnTo>
                  <a:pt x="276" y="122"/>
                </a:lnTo>
                <a:lnTo>
                  <a:pt x="280" y="126"/>
                </a:lnTo>
                <a:lnTo>
                  <a:pt x="280" y="129"/>
                </a:lnTo>
                <a:lnTo>
                  <a:pt x="282" y="131"/>
                </a:lnTo>
                <a:lnTo>
                  <a:pt x="282" y="135"/>
                </a:lnTo>
                <a:lnTo>
                  <a:pt x="282" y="141"/>
                </a:lnTo>
                <a:lnTo>
                  <a:pt x="284" y="141"/>
                </a:lnTo>
                <a:lnTo>
                  <a:pt x="286" y="145"/>
                </a:lnTo>
                <a:lnTo>
                  <a:pt x="287" y="151"/>
                </a:lnTo>
                <a:lnTo>
                  <a:pt x="287" y="152"/>
                </a:lnTo>
                <a:lnTo>
                  <a:pt x="287" y="154"/>
                </a:lnTo>
                <a:lnTo>
                  <a:pt x="287" y="156"/>
                </a:lnTo>
                <a:lnTo>
                  <a:pt x="287" y="160"/>
                </a:lnTo>
                <a:lnTo>
                  <a:pt x="286" y="170"/>
                </a:lnTo>
                <a:lnTo>
                  <a:pt x="286" y="172"/>
                </a:lnTo>
                <a:lnTo>
                  <a:pt x="287" y="173"/>
                </a:lnTo>
                <a:lnTo>
                  <a:pt x="289" y="175"/>
                </a:lnTo>
                <a:lnTo>
                  <a:pt x="289" y="177"/>
                </a:lnTo>
                <a:lnTo>
                  <a:pt x="289" y="179"/>
                </a:lnTo>
                <a:lnTo>
                  <a:pt x="287" y="181"/>
                </a:lnTo>
                <a:lnTo>
                  <a:pt x="286" y="183"/>
                </a:lnTo>
                <a:lnTo>
                  <a:pt x="284" y="183"/>
                </a:lnTo>
                <a:lnTo>
                  <a:pt x="282" y="185"/>
                </a:lnTo>
                <a:lnTo>
                  <a:pt x="278" y="185"/>
                </a:lnTo>
                <a:lnTo>
                  <a:pt x="276" y="183"/>
                </a:lnTo>
                <a:lnTo>
                  <a:pt x="274" y="183"/>
                </a:lnTo>
                <a:lnTo>
                  <a:pt x="272" y="183"/>
                </a:lnTo>
                <a:lnTo>
                  <a:pt x="270" y="183"/>
                </a:lnTo>
                <a:lnTo>
                  <a:pt x="266" y="183"/>
                </a:lnTo>
                <a:lnTo>
                  <a:pt x="263" y="183"/>
                </a:lnTo>
                <a:lnTo>
                  <a:pt x="259" y="183"/>
                </a:lnTo>
                <a:lnTo>
                  <a:pt x="255" y="185"/>
                </a:lnTo>
                <a:lnTo>
                  <a:pt x="253" y="185"/>
                </a:lnTo>
                <a:lnTo>
                  <a:pt x="251" y="189"/>
                </a:lnTo>
                <a:lnTo>
                  <a:pt x="249" y="189"/>
                </a:lnTo>
                <a:lnTo>
                  <a:pt x="245" y="189"/>
                </a:lnTo>
                <a:lnTo>
                  <a:pt x="236" y="189"/>
                </a:lnTo>
                <a:lnTo>
                  <a:pt x="234" y="191"/>
                </a:lnTo>
                <a:lnTo>
                  <a:pt x="232" y="191"/>
                </a:lnTo>
                <a:lnTo>
                  <a:pt x="230" y="191"/>
                </a:lnTo>
                <a:lnTo>
                  <a:pt x="226" y="193"/>
                </a:lnTo>
                <a:lnTo>
                  <a:pt x="222" y="194"/>
                </a:lnTo>
                <a:lnTo>
                  <a:pt x="220" y="198"/>
                </a:lnTo>
                <a:lnTo>
                  <a:pt x="220" y="200"/>
                </a:lnTo>
                <a:lnTo>
                  <a:pt x="218" y="202"/>
                </a:lnTo>
                <a:lnTo>
                  <a:pt x="216" y="204"/>
                </a:lnTo>
                <a:lnTo>
                  <a:pt x="211" y="208"/>
                </a:lnTo>
                <a:lnTo>
                  <a:pt x="209" y="210"/>
                </a:lnTo>
                <a:lnTo>
                  <a:pt x="207" y="210"/>
                </a:lnTo>
                <a:lnTo>
                  <a:pt x="205" y="212"/>
                </a:lnTo>
                <a:lnTo>
                  <a:pt x="205" y="214"/>
                </a:lnTo>
                <a:lnTo>
                  <a:pt x="203" y="215"/>
                </a:lnTo>
                <a:lnTo>
                  <a:pt x="201" y="219"/>
                </a:lnTo>
                <a:lnTo>
                  <a:pt x="197" y="223"/>
                </a:lnTo>
                <a:lnTo>
                  <a:pt x="193" y="227"/>
                </a:lnTo>
                <a:lnTo>
                  <a:pt x="190" y="227"/>
                </a:lnTo>
                <a:lnTo>
                  <a:pt x="188" y="229"/>
                </a:lnTo>
                <a:lnTo>
                  <a:pt x="184" y="231"/>
                </a:lnTo>
                <a:lnTo>
                  <a:pt x="178" y="235"/>
                </a:lnTo>
                <a:lnTo>
                  <a:pt x="176" y="238"/>
                </a:lnTo>
                <a:lnTo>
                  <a:pt x="176" y="240"/>
                </a:lnTo>
                <a:lnTo>
                  <a:pt x="174" y="244"/>
                </a:lnTo>
                <a:lnTo>
                  <a:pt x="174" y="248"/>
                </a:lnTo>
                <a:lnTo>
                  <a:pt x="174" y="250"/>
                </a:lnTo>
                <a:lnTo>
                  <a:pt x="172" y="252"/>
                </a:lnTo>
                <a:lnTo>
                  <a:pt x="172" y="254"/>
                </a:lnTo>
                <a:lnTo>
                  <a:pt x="170" y="256"/>
                </a:lnTo>
                <a:lnTo>
                  <a:pt x="168" y="256"/>
                </a:lnTo>
                <a:lnTo>
                  <a:pt x="167" y="258"/>
                </a:lnTo>
                <a:lnTo>
                  <a:pt x="165" y="258"/>
                </a:lnTo>
                <a:lnTo>
                  <a:pt x="165" y="261"/>
                </a:lnTo>
                <a:lnTo>
                  <a:pt x="165" y="267"/>
                </a:lnTo>
                <a:lnTo>
                  <a:pt x="165" y="269"/>
                </a:lnTo>
                <a:lnTo>
                  <a:pt x="161" y="273"/>
                </a:lnTo>
                <a:lnTo>
                  <a:pt x="159" y="280"/>
                </a:lnTo>
                <a:lnTo>
                  <a:pt x="155" y="282"/>
                </a:lnTo>
                <a:lnTo>
                  <a:pt x="153" y="280"/>
                </a:lnTo>
                <a:lnTo>
                  <a:pt x="145" y="275"/>
                </a:lnTo>
                <a:lnTo>
                  <a:pt x="142" y="273"/>
                </a:lnTo>
                <a:lnTo>
                  <a:pt x="138" y="273"/>
                </a:lnTo>
                <a:lnTo>
                  <a:pt x="136" y="271"/>
                </a:lnTo>
                <a:lnTo>
                  <a:pt x="134" y="269"/>
                </a:lnTo>
                <a:lnTo>
                  <a:pt x="134" y="267"/>
                </a:lnTo>
                <a:lnTo>
                  <a:pt x="134" y="261"/>
                </a:lnTo>
                <a:lnTo>
                  <a:pt x="134" y="259"/>
                </a:lnTo>
                <a:lnTo>
                  <a:pt x="134" y="258"/>
                </a:lnTo>
                <a:lnTo>
                  <a:pt x="132" y="258"/>
                </a:lnTo>
                <a:lnTo>
                  <a:pt x="130" y="258"/>
                </a:lnTo>
                <a:lnTo>
                  <a:pt x="130" y="256"/>
                </a:lnTo>
                <a:lnTo>
                  <a:pt x="130" y="254"/>
                </a:lnTo>
                <a:lnTo>
                  <a:pt x="130" y="252"/>
                </a:lnTo>
                <a:lnTo>
                  <a:pt x="126" y="252"/>
                </a:lnTo>
                <a:lnTo>
                  <a:pt x="124" y="250"/>
                </a:lnTo>
                <a:lnTo>
                  <a:pt x="122" y="250"/>
                </a:lnTo>
                <a:lnTo>
                  <a:pt x="120" y="250"/>
                </a:lnTo>
                <a:lnTo>
                  <a:pt x="117" y="250"/>
                </a:lnTo>
                <a:lnTo>
                  <a:pt x="111" y="250"/>
                </a:lnTo>
                <a:lnTo>
                  <a:pt x="109" y="248"/>
                </a:lnTo>
                <a:lnTo>
                  <a:pt x="103" y="246"/>
                </a:lnTo>
                <a:lnTo>
                  <a:pt x="101" y="246"/>
                </a:lnTo>
                <a:lnTo>
                  <a:pt x="97" y="246"/>
                </a:lnTo>
                <a:lnTo>
                  <a:pt x="94" y="246"/>
                </a:lnTo>
                <a:lnTo>
                  <a:pt x="84" y="242"/>
                </a:lnTo>
                <a:lnTo>
                  <a:pt x="80" y="242"/>
                </a:lnTo>
                <a:lnTo>
                  <a:pt x="76" y="238"/>
                </a:lnTo>
                <a:lnTo>
                  <a:pt x="74" y="238"/>
                </a:lnTo>
                <a:lnTo>
                  <a:pt x="71" y="236"/>
                </a:lnTo>
                <a:lnTo>
                  <a:pt x="69" y="235"/>
                </a:lnTo>
                <a:lnTo>
                  <a:pt x="67" y="233"/>
                </a:lnTo>
                <a:lnTo>
                  <a:pt x="63" y="229"/>
                </a:lnTo>
                <a:lnTo>
                  <a:pt x="63" y="227"/>
                </a:lnTo>
                <a:lnTo>
                  <a:pt x="59" y="225"/>
                </a:lnTo>
                <a:lnTo>
                  <a:pt x="59" y="223"/>
                </a:lnTo>
                <a:lnTo>
                  <a:pt x="57" y="221"/>
                </a:lnTo>
                <a:lnTo>
                  <a:pt x="55" y="219"/>
                </a:lnTo>
                <a:lnTo>
                  <a:pt x="55" y="217"/>
                </a:lnTo>
                <a:lnTo>
                  <a:pt x="53" y="215"/>
                </a:lnTo>
                <a:lnTo>
                  <a:pt x="55" y="212"/>
                </a:lnTo>
                <a:lnTo>
                  <a:pt x="53" y="210"/>
                </a:lnTo>
                <a:lnTo>
                  <a:pt x="51" y="208"/>
                </a:lnTo>
                <a:lnTo>
                  <a:pt x="51" y="206"/>
                </a:lnTo>
                <a:lnTo>
                  <a:pt x="51" y="204"/>
                </a:lnTo>
                <a:lnTo>
                  <a:pt x="53" y="202"/>
                </a:lnTo>
                <a:lnTo>
                  <a:pt x="53" y="200"/>
                </a:lnTo>
                <a:lnTo>
                  <a:pt x="53" y="198"/>
                </a:lnTo>
                <a:lnTo>
                  <a:pt x="53" y="194"/>
                </a:lnTo>
                <a:lnTo>
                  <a:pt x="53" y="193"/>
                </a:lnTo>
                <a:lnTo>
                  <a:pt x="51" y="191"/>
                </a:lnTo>
                <a:lnTo>
                  <a:pt x="49" y="189"/>
                </a:lnTo>
                <a:lnTo>
                  <a:pt x="48" y="187"/>
                </a:lnTo>
                <a:lnTo>
                  <a:pt x="48" y="185"/>
                </a:lnTo>
                <a:lnTo>
                  <a:pt x="48" y="183"/>
                </a:lnTo>
                <a:lnTo>
                  <a:pt x="48" y="181"/>
                </a:lnTo>
                <a:lnTo>
                  <a:pt x="46" y="179"/>
                </a:lnTo>
                <a:lnTo>
                  <a:pt x="44" y="179"/>
                </a:lnTo>
                <a:lnTo>
                  <a:pt x="44" y="177"/>
                </a:lnTo>
                <a:lnTo>
                  <a:pt x="44" y="175"/>
                </a:lnTo>
                <a:lnTo>
                  <a:pt x="42" y="175"/>
                </a:lnTo>
                <a:lnTo>
                  <a:pt x="40" y="173"/>
                </a:lnTo>
                <a:lnTo>
                  <a:pt x="38" y="173"/>
                </a:lnTo>
                <a:lnTo>
                  <a:pt x="38" y="172"/>
                </a:lnTo>
                <a:lnTo>
                  <a:pt x="36" y="172"/>
                </a:lnTo>
                <a:lnTo>
                  <a:pt x="34" y="172"/>
                </a:lnTo>
                <a:lnTo>
                  <a:pt x="34" y="170"/>
                </a:lnTo>
                <a:lnTo>
                  <a:pt x="26" y="168"/>
                </a:lnTo>
                <a:lnTo>
                  <a:pt x="23" y="166"/>
                </a:lnTo>
                <a:lnTo>
                  <a:pt x="23" y="164"/>
                </a:lnTo>
                <a:lnTo>
                  <a:pt x="23" y="162"/>
                </a:lnTo>
                <a:lnTo>
                  <a:pt x="23" y="158"/>
                </a:lnTo>
                <a:lnTo>
                  <a:pt x="23" y="154"/>
                </a:lnTo>
                <a:lnTo>
                  <a:pt x="21" y="152"/>
                </a:lnTo>
                <a:lnTo>
                  <a:pt x="17" y="149"/>
                </a:lnTo>
                <a:lnTo>
                  <a:pt x="11" y="147"/>
                </a:lnTo>
                <a:lnTo>
                  <a:pt x="9" y="145"/>
                </a:lnTo>
                <a:lnTo>
                  <a:pt x="7" y="143"/>
                </a:lnTo>
                <a:lnTo>
                  <a:pt x="7" y="141"/>
                </a:lnTo>
                <a:lnTo>
                  <a:pt x="5" y="141"/>
                </a:lnTo>
                <a:lnTo>
                  <a:pt x="5" y="139"/>
                </a:lnTo>
                <a:lnTo>
                  <a:pt x="3" y="135"/>
                </a:lnTo>
                <a:lnTo>
                  <a:pt x="1" y="133"/>
                </a:lnTo>
                <a:lnTo>
                  <a:pt x="0" y="133"/>
                </a:lnTo>
                <a:lnTo>
                  <a:pt x="1" y="128"/>
                </a:lnTo>
                <a:lnTo>
                  <a:pt x="3" y="124"/>
                </a:lnTo>
                <a:lnTo>
                  <a:pt x="5" y="124"/>
                </a:lnTo>
                <a:lnTo>
                  <a:pt x="7" y="124"/>
                </a:lnTo>
                <a:lnTo>
                  <a:pt x="9" y="124"/>
                </a:lnTo>
                <a:lnTo>
                  <a:pt x="9" y="122"/>
                </a:lnTo>
                <a:lnTo>
                  <a:pt x="11" y="122"/>
                </a:lnTo>
                <a:lnTo>
                  <a:pt x="13" y="118"/>
                </a:lnTo>
                <a:lnTo>
                  <a:pt x="17" y="116"/>
                </a:lnTo>
                <a:lnTo>
                  <a:pt x="17" y="118"/>
                </a:lnTo>
                <a:lnTo>
                  <a:pt x="21" y="118"/>
                </a:lnTo>
                <a:lnTo>
                  <a:pt x="21" y="120"/>
                </a:lnTo>
                <a:lnTo>
                  <a:pt x="23" y="118"/>
                </a:lnTo>
                <a:lnTo>
                  <a:pt x="23" y="116"/>
                </a:lnTo>
                <a:lnTo>
                  <a:pt x="24" y="112"/>
                </a:lnTo>
                <a:lnTo>
                  <a:pt x="24" y="101"/>
                </a:lnTo>
                <a:lnTo>
                  <a:pt x="24" y="97"/>
                </a:lnTo>
                <a:lnTo>
                  <a:pt x="26" y="93"/>
                </a:lnTo>
                <a:lnTo>
                  <a:pt x="26" y="86"/>
                </a:lnTo>
                <a:lnTo>
                  <a:pt x="28" y="84"/>
                </a:lnTo>
                <a:lnTo>
                  <a:pt x="30" y="80"/>
                </a:lnTo>
                <a:lnTo>
                  <a:pt x="30" y="78"/>
                </a:lnTo>
                <a:lnTo>
                  <a:pt x="32" y="76"/>
                </a:lnTo>
                <a:lnTo>
                  <a:pt x="32" y="72"/>
                </a:lnTo>
                <a:lnTo>
                  <a:pt x="30" y="70"/>
                </a:lnTo>
                <a:lnTo>
                  <a:pt x="30" y="68"/>
                </a:lnTo>
                <a:lnTo>
                  <a:pt x="30" y="66"/>
                </a:lnTo>
                <a:lnTo>
                  <a:pt x="32" y="65"/>
                </a:lnTo>
                <a:lnTo>
                  <a:pt x="34" y="61"/>
                </a:lnTo>
                <a:lnTo>
                  <a:pt x="34" y="59"/>
                </a:lnTo>
                <a:lnTo>
                  <a:pt x="34" y="57"/>
                </a:lnTo>
                <a:lnTo>
                  <a:pt x="34" y="55"/>
                </a:lnTo>
                <a:lnTo>
                  <a:pt x="38" y="49"/>
                </a:lnTo>
                <a:lnTo>
                  <a:pt x="38" y="47"/>
                </a:lnTo>
                <a:lnTo>
                  <a:pt x="36" y="45"/>
                </a:lnTo>
                <a:lnTo>
                  <a:pt x="36" y="44"/>
                </a:lnTo>
                <a:lnTo>
                  <a:pt x="36" y="42"/>
                </a:lnTo>
                <a:lnTo>
                  <a:pt x="38" y="36"/>
                </a:lnTo>
                <a:lnTo>
                  <a:pt x="42" y="32"/>
                </a:lnTo>
                <a:lnTo>
                  <a:pt x="44" y="26"/>
                </a:lnTo>
                <a:lnTo>
                  <a:pt x="51" y="19"/>
                </a:lnTo>
                <a:lnTo>
                  <a:pt x="53" y="17"/>
                </a:lnTo>
                <a:lnTo>
                  <a:pt x="55" y="13"/>
                </a:lnTo>
                <a:lnTo>
                  <a:pt x="59" y="11"/>
                </a:lnTo>
                <a:lnTo>
                  <a:pt x="61" y="9"/>
                </a:lnTo>
                <a:lnTo>
                  <a:pt x="65" y="7"/>
                </a:lnTo>
                <a:lnTo>
                  <a:pt x="67" y="7"/>
                </a:lnTo>
                <a:lnTo>
                  <a:pt x="71" y="3"/>
                </a:lnTo>
                <a:lnTo>
                  <a:pt x="76" y="3"/>
                </a:lnTo>
                <a:lnTo>
                  <a:pt x="80" y="1"/>
                </a:lnTo>
                <a:lnTo>
                  <a:pt x="84" y="0"/>
                </a:lnTo>
                <a:lnTo>
                  <a:pt x="86" y="5"/>
                </a:lnTo>
                <a:lnTo>
                  <a:pt x="86" y="7"/>
                </a:lnTo>
                <a:lnTo>
                  <a:pt x="86" y="9"/>
                </a:lnTo>
                <a:lnTo>
                  <a:pt x="88" y="11"/>
                </a:lnTo>
                <a:lnTo>
                  <a:pt x="90" y="13"/>
                </a:lnTo>
                <a:lnTo>
                  <a:pt x="94" y="13"/>
                </a:lnTo>
                <a:lnTo>
                  <a:pt x="103" y="13"/>
                </a:lnTo>
                <a:lnTo>
                  <a:pt x="105" y="13"/>
                </a:lnTo>
                <a:lnTo>
                  <a:pt x="111" y="11"/>
                </a:lnTo>
                <a:lnTo>
                  <a:pt x="119" y="15"/>
                </a:lnTo>
                <a:lnTo>
                  <a:pt x="122" y="17"/>
                </a:lnTo>
                <a:lnTo>
                  <a:pt x="124" y="17"/>
                </a:lnTo>
                <a:lnTo>
                  <a:pt x="128" y="17"/>
                </a:lnTo>
                <a:lnTo>
                  <a:pt x="132" y="17"/>
                </a:lnTo>
                <a:lnTo>
                  <a:pt x="136" y="17"/>
                </a:lnTo>
                <a:lnTo>
                  <a:pt x="140" y="15"/>
                </a:lnTo>
                <a:lnTo>
                  <a:pt x="142" y="15"/>
                </a:lnTo>
              </a:path>
            </a:pathLst>
          </a:custGeom>
          <a:solidFill>
            <a:srgbClr val="006666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112217" tIns="56109" rIns="112217" bIns="56109"/>
          <a:lstStyle/>
          <a:p>
            <a:pPr>
              <a:defRPr/>
            </a:pPr>
            <a:endParaRPr lang="en-US" sz="1350"/>
          </a:p>
        </p:txBody>
      </p:sp>
      <p:sp>
        <p:nvSpPr>
          <p:cNvPr id="607" name="Rectangle 517"/>
          <p:cNvSpPr>
            <a:spLocks noChangeArrowheads="1"/>
          </p:cNvSpPr>
          <p:nvPr/>
        </p:nvSpPr>
        <p:spPr bwMode="auto">
          <a:xfrm>
            <a:off x="5724525" y="2126096"/>
            <a:ext cx="433388" cy="10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Lamabagar</a:t>
            </a:r>
            <a:endParaRPr lang="en-US" altLang="en-US" sz="1350"/>
          </a:p>
        </p:txBody>
      </p:sp>
      <p:sp>
        <p:nvSpPr>
          <p:cNvPr id="608" name="Rectangle 518"/>
          <p:cNvSpPr>
            <a:spLocks noChangeArrowheads="1"/>
          </p:cNvSpPr>
          <p:nvPr/>
        </p:nvSpPr>
        <p:spPr bwMode="auto">
          <a:xfrm>
            <a:off x="6862764" y="2884993"/>
            <a:ext cx="523875" cy="1053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Gaurishankar</a:t>
            </a:r>
            <a:endParaRPr lang="en-US" altLang="en-US" sz="1350"/>
          </a:p>
        </p:txBody>
      </p:sp>
      <p:sp>
        <p:nvSpPr>
          <p:cNvPr id="609" name="Rectangle 519"/>
          <p:cNvSpPr>
            <a:spLocks noChangeArrowheads="1"/>
          </p:cNvSpPr>
          <p:nvPr/>
        </p:nvSpPr>
        <p:spPr bwMode="auto">
          <a:xfrm>
            <a:off x="6702426" y="3648581"/>
            <a:ext cx="265113" cy="1053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Marbu</a:t>
            </a:r>
            <a:endParaRPr lang="en-US" altLang="en-US" sz="1350"/>
          </a:p>
        </p:txBody>
      </p:sp>
      <p:sp>
        <p:nvSpPr>
          <p:cNvPr id="610" name="Rectangle 520"/>
          <p:cNvSpPr>
            <a:spLocks noChangeArrowheads="1"/>
          </p:cNvSpPr>
          <p:nvPr/>
        </p:nvSpPr>
        <p:spPr bwMode="auto">
          <a:xfrm>
            <a:off x="6451600" y="3334256"/>
            <a:ext cx="230188" cy="1053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Khare</a:t>
            </a:r>
            <a:endParaRPr lang="en-US" altLang="en-US" sz="1350"/>
          </a:p>
        </p:txBody>
      </p:sp>
      <p:sp>
        <p:nvSpPr>
          <p:cNvPr id="611" name="Rectangle 521"/>
          <p:cNvSpPr>
            <a:spLocks noChangeArrowheads="1"/>
          </p:cNvSpPr>
          <p:nvPr/>
        </p:nvSpPr>
        <p:spPr bwMode="auto">
          <a:xfrm>
            <a:off x="6096000" y="4874059"/>
            <a:ext cx="109538" cy="10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Jiri</a:t>
            </a:r>
            <a:endParaRPr lang="en-US" altLang="en-US" sz="1350"/>
          </a:p>
        </p:txBody>
      </p:sp>
      <p:sp>
        <p:nvSpPr>
          <p:cNvPr id="612" name="Rectangle 522"/>
          <p:cNvSpPr>
            <a:spLocks noChangeArrowheads="1"/>
          </p:cNvSpPr>
          <p:nvPr/>
        </p:nvSpPr>
        <p:spPr bwMode="auto">
          <a:xfrm>
            <a:off x="6654801" y="4313743"/>
            <a:ext cx="257175" cy="10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Syama</a:t>
            </a:r>
            <a:endParaRPr lang="en-US" altLang="en-US" sz="1350"/>
          </a:p>
        </p:txBody>
      </p:sp>
      <p:sp>
        <p:nvSpPr>
          <p:cNvPr id="613" name="Rectangle 523"/>
          <p:cNvSpPr>
            <a:spLocks noChangeArrowheads="1"/>
          </p:cNvSpPr>
          <p:nvPr/>
        </p:nvSpPr>
        <p:spPr bwMode="auto">
          <a:xfrm>
            <a:off x="6318250" y="4237543"/>
            <a:ext cx="152400" cy="10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Suri</a:t>
            </a:r>
            <a:endParaRPr lang="en-US" altLang="en-US" sz="1350"/>
          </a:p>
        </p:txBody>
      </p:sp>
      <p:sp>
        <p:nvSpPr>
          <p:cNvPr id="614" name="Rectangle 524"/>
          <p:cNvSpPr>
            <a:spLocks noChangeArrowheads="1"/>
          </p:cNvSpPr>
          <p:nvPr/>
        </p:nvSpPr>
        <p:spPr bwMode="auto">
          <a:xfrm>
            <a:off x="5465763" y="2926196"/>
            <a:ext cx="303212" cy="10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Alambu</a:t>
            </a:r>
            <a:endParaRPr lang="en-US" altLang="en-US" sz="1350"/>
          </a:p>
        </p:txBody>
      </p:sp>
      <p:sp>
        <p:nvSpPr>
          <p:cNvPr id="615" name="Rectangle 525"/>
          <p:cNvSpPr>
            <a:spLocks noChangeArrowheads="1"/>
          </p:cNvSpPr>
          <p:nvPr/>
        </p:nvSpPr>
        <p:spPr bwMode="auto">
          <a:xfrm>
            <a:off x="5294313" y="3302434"/>
            <a:ext cx="171450" cy="10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Bigu</a:t>
            </a:r>
            <a:endParaRPr lang="en-US" altLang="en-US" sz="1350"/>
          </a:p>
        </p:txBody>
      </p:sp>
      <p:sp>
        <p:nvSpPr>
          <p:cNvPr id="616" name="Rectangle 526"/>
          <p:cNvSpPr>
            <a:spLocks noChangeArrowheads="1"/>
          </p:cNvSpPr>
          <p:nvPr/>
        </p:nvSpPr>
        <p:spPr bwMode="auto">
          <a:xfrm>
            <a:off x="6346825" y="4913818"/>
            <a:ext cx="173038" cy="10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Mali</a:t>
            </a:r>
            <a:endParaRPr lang="en-US" altLang="en-US" sz="1350"/>
          </a:p>
        </p:txBody>
      </p:sp>
      <p:sp>
        <p:nvSpPr>
          <p:cNvPr id="617" name="Rectangle 527"/>
          <p:cNvSpPr>
            <a:spLocks noChangeArrowheads="1"/>
          </p:cNvSpPr>
          <p:nvPr/>
        </p:nvSpPr>
        <p:spPr bwMode="auto">
          <a:xfrm>
            <a:off x="5822950" y="4483534"/>
            <a:ext cx="230188" cy="1039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Jungu</a:t>
            </a:r>
            <a:endParaRPr lang="en-US" altLang="en-US" sz="1350"/>
          </a:p>
        </p:txBody>
      </p:sp>
      <p:sp>
        <p:nvSpPr>
          <p:cNvPr id="618" name="Rectangle 528"/>
          <p:cNvSpPr>
            <a:spLocks noChangeArrowheads="1"/>
          </p:cNvSpPr>
          <p:nvPr/>
        </p:nvSpPr>
        <p:spPr bwMode="auto">
          <a:xfrm>
            <a:off x="5786439" y="3810506"/>
            <a:ext cx="231775" cy="10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Laduk</a:t>
            </a:r>
            <a:endParaRPr lang="en-US" altLang="en-US" sz="1350"/>
          </a:p>
        </p:txBody>
      </p:sp>
      <p:sp>
        <p:nvSpPr>
          <p:cNvPr id="619" name="Rectangle 529"/>
          <p:cNvSpPr>
            <a:spLocks noChangeArrowheads="1"/>
          </p:cNvSpPr>
          <p:nvPr/>
        </p:nvSpPr>
        <p:spPr bwMode="auto">
          <a:xfrm>
            <a:off x="5948363" y="4277231"/>
            <a:ext cx="317500" cy="1053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Jhyanku</a:t>
            </a:r>
            <a:endParaRPr lang="en-US" altLang="en-US" sz="1350"/>
          </a:p>
        </p:txBody>
      </p:sp>
      <p:sp>
        <p:nvSpPr>
          <p:cNvPr id="620" name="Rectangle 530"/>
          <p:cNvSpPr>
            <a:spLocks noChangeArrowheads="1"/>
          </p:cNvSpPr>
          <p:nvPr/>
        </p:nvSpPr>
        <p:spPr bwMode="auto">
          <a:xfrm>
            <a:off x="5400675" y="4024818"/>
            <a:ext cx="325438" cy="10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Lapilang</a:t>
            </a:r>
            <a:endParaRPr lang="en-US" altLang="en-US" sz="1350"/>
          </a:p>
        </p:txBody>
      </p:sp>
      <p:sp>
        <p:nvSpPr>
          <p:cNvPr id="621" name="Rectangle 531"/>
          <p:cNvSpPr>
            <a:spLocks noChangeArrowheads="1"/>
          </p:cNvSpPr>
          <p:nvPr/>
        </p:nvSpPr>
        <p:spPr bwMode="auto">
          <a:xfrm>
            <a:off x="5262564" y="3691443"/>
            <a:ext cx="377825" cy="1053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 dirty="0" err="1">
                <a:solidFill>
                  <a:srgbClr val="000000"/>
                </a:solidFill>
              </a:rPr>
              <a:t>Kalinchok</a:t>
            </a:r>
            <a:endParaRPr lang="en-US" altLang="en-US" sz="1350" dirty="0"/>
          </a:p>
        </p:txBody>
      </p:sp>
      <p:sp>
        <p:nvSpPr>
          <p:cNvPr id="622" name="Rectangle 532"/>
          <p:cNvSpPr>
            <a:spLocks noChangeArrowheads="1"/>
          </p:cNvSpPr>
          <p:nvPr/>
        </p:nvSpPr>
        <p:spPr bwMode="auto">
          <a:xfrm>
            <a:off x="4970463" y="4307321"/>
            <a:ext cx="195262" cy="10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Boch</a:t>
            </a:r>
            <a:endParaRPr lang="en-US" altLang="en-US" sz="1350"/>
          </a:p>
        </p:txBody>
      </p:sp>
      <p:sp>
        <p:nvSpPr>
          <p:cNvPr id="623" name="Rectangle 533"/>
          <p:cNvSpPr>
            <a:spLocks noChangeArrowheads="1"/>
          </p:cNvSpPr>
          <p:nvPr/>
        </p:nvSpPr>
        <p:spPr bwMode="auto">
          <a:xfrm>
            <a:off x="5568951" y="3345296"/>
            <a:ext cx="430213" cy="10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Chilangkha</a:t>
            </a:r>
            <a:endParaRPr lang="en-US" altLang="en-US" sz="1350"/>
          </a:p>
        </p:txBody>
      </p:sp>
      <p:sp>
        <p:nvSpPr>
          <p:cNvPr id="624" name="Rectangle 534"/>
          <p:cNvSpPr>
            <a:spLocks noChangeArrowheads="1"/>
          </p:cNvSpPr>
          <p:nvPr/>
        </p:nvSpPr>
        <p:spPr bwMode="auto">
          <a:xfrm>
            <a:off x="5799138" y="5405943"/>
            <a:ext cx="222250" cy="10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Hawa</a:t>
            </a:r>
            <a:endParaRPr lang="en-US" altLang="en-US" sz="1350"/>
          </a:p>
        </p:txBody>
      </p:sp>
      <p:sp>
        <p:nvSpPr>
          <p:cNvPr id="625" name="Rectangle 535"/>
          <p:cNvSpPr>
            <a:spLocks noChangeArrowheads="1"/>
          </p:cNvSpPr>
          <p:nvPr/>
        </p:nvSpPr>
        <p:spPr bwMode="auto">
          <a:xfrm>
            <a:off x="5143500" y="5034468"/>
            <a:ext cx="279400" cy="10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Phasku</a:t>
            </a:r>
            <a:endParaRPr lang="en-US" altLang="en-US" sz="1350"/>
          </a:p>
        </p:txBody>
      </p:sp>
      <p:sp>
        <p:nvSpPr>
          <p:cNvPr id="626" name="Rectangle 536"/>
          <p:cNvSpPr>
            <a:spLocks noChangeArrowheads="1"/>
          </p:cNvSpPr>
          <p:nvPr/>
        </p:nvSpPr>
        <p:spPr bwMode="auto">
          <a:xfrm>
            <a:off x="5738813" y="4794756"/>
            <a:ext cx="228600" cy="10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Kabre</a:t>
            </a:r>
            <a:endParaRPr lang="en-US" altLang="en-US" sz="1350"/>
          </a:p>
        </p:txBody>
      </p:sp>
      <p:sp>
        <p:nvSpPr>
          <p:cNvPr id="627" name="Rectangle 537"/>
          <p:cNvSpPr>
            <a:spLocks noChangeArrowheads="1"/>
          </p:cNvSpPr>
          <p:nvPr/>
        </p:nvSpPr>
        <p:spPr bwMode="auto">
          <a:xfrm>
            <a:off x="4964113" y="4910643"/>
            <a:ext cx="323850" cy="10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Katakuti</a:t>
            </a:r>
            <a:endParaRPr lang="en-US" altLang="en-US" sz="1350"/>
          </a:p>
        </p:txBody>
      </p:sp>
      <p:sp>
        <p:nvSpPr>
          <p:cNvPr id="628" name="Rectangle 538"/>
          <p:cNvSpPr>
            <a:spLocks noChangeArrowheads="1"/>
          </p:cNvSpPr>
          <p:nvPr/>
        </p:nvSpPr>
        <p:spPr bwMode="auto">
          <a:xfrm>
            <a:off x="5516563" y="4837618"/>
            <a:ext cx="322262" cy="10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Namdru</a:t>
            </a:r>
            <a:endParaRPr lang="en-US" altLang="en-US" sz="1350"/>
          </a:p>
        </p:txBody>
      </p:sp>
      <p:sp>
        <p:nvSpPr>
          <p:cNvPr id="629" name="Rectangle 539"/>
          <p:cNvSpPr>
            <a:spLocks noChangeArrowheads="1"/>
          </p:cNvSpPr>
          <p:nvPr/>
        </p:nvSpPr>
        <p:spPr bwMode="auto">
          <a:xfrm>
            <a:off x="5338763" y="5250296"/>
            <a:ext cx="266700" cy="10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Pawati</a:t>
            </a:r>
            <a:endParaRPr lang="en-US" altLang="en-US" sz="1350"/>
          </a:p>
        </p:txBody>
      </p:sp>
      <p:sp>
        <p:nvSpPr>
          <p:cNvPr id="630" name="Rectangle 540"/>
          <p:cNvSpPr>
            <a:spLocks noChangeArrowheads="1"/>
          </p:cNvSpPr>
          <p:nvPr/>
        </p:nvSpPr>
        <p:spPr bwMode="auto">
          <a:xfrm>
            <a:off x="5254625" y="5617009"/>
            <a:ext cx="306388" cy="10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Bhedpu</a:t>
            </a:r>
            <a:endParaRPr lang="en-US" altLang="en-US" sz="1350"/>
          </a:p>
        </p:txBody>
      </p:sp>
      <p:sp>
        <p:nvSpPr>
          <p:cNvPr id="631" name="Rectangle 541"/>
          <p:cNvSpPr>
            <a:spLocks noChangeArrowheads="1"/>
          </p:cNvSpPr>
          <p:nvPr/>
        </p:nvSpPr>
        <p:spPr bwMode="auto">
          <a:xfrm>
            <a:off x="5562600" y="3812021"/>
            <a:ext cx="279400" cy="10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Babare</a:t>
            </a:r>
            <a:endParaRPr lang="en-US" altLang="en-US" sz="1350"/>
          </a:p>
        </p:txBody>
      </p:sp>
      <p:sp>
        <p:nvSpPr>
          <p:cNvPr id="632" name="Rectangle 542"/>
          <p:cNvSpPr>
            <a:spLocks noChangeArrowheads="1"/>
          </p:cNvSpPr>
          <p:nvPr/>
        </p:nvSpPr>
        <p:spPr bwMode="auto">
          <a:xfrm>
            <a:off x="5573713" y="5107421"/>
            <a:ext cx="387350" cy="10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Gairimudi</a:t>
            </a:r>
            <a:endParaRPr lang="en-US" altLang="en-US" sz="1350"/>
          </a:p>
        </p:txBody>
      </p:sp>
      <p:sp>
        <p:nvSpPr>
          <p:cNvPr id="633" name="Rectangle 543"/>
          <p:cNvSpPr>
            <a:spLocks noChangeArrowheads="1"/>
          </p:cNvSpPr>
          <p:nvPr/>
        </p:nvSpPr>
        <p:spPr bwMode="auto">
          <a:xfrm>
            <a:off x="5505451" y="5596443"/>
            <a:ext cx="227013" cy="10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Japhe</a:t>
            </a:r>
            <a:endParaRPr lang="en-US" altLang="en-US" sz="1350"/>
          </a:p>
        </p:txBody>
      </p:sp>
      <p:sp>
        <p:nvSpPr>
          <p:cNvPr id="634" name="Rectangle 544"/>
          <p:cNvSpPr>
            <a:spLocks noChangeArrowheads="1"/>
          </p:cNvSpPr>
          <p:nvPr/>
        </p:nvSpPr>
        <p:spPr bwMode="auto">
          <a:xfrm>
            <a:off x="5746750" y="4983596"/>
            <a:ext cx="230188" cy="10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Mirge</a:t>
            </a:r>
            <a:endParaRPr lang="en-US" altLang="en-US" sz="1350"/>
          </a:p>
        </p:txBody>
      </p:sp>
      <p:sp>
        <p:nvSpPr>
          <p:cNvPr id="635" name="Rectangle 545"/>
          <p:cNvSpPr>
            <a:spLocks noChangeArrowheads="1"/>
          </p:cNvSpPr>
          <p:nvPr/>
        </p:nvSpPr>
        <p:spPr bwMode="auto">
          <a:xfrm>
            <a:off x="5851525" y="5177343"/>
            <a:ext cx="488950" cy="10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Thulo Pataal</a:t>
            </a:r>
            <a:endParaRPr lang="en-US" altLang="en-US" sz="1350"/>
          </a:p>
        </p:txBody>
      </p:sp>
      <p:sp>
        <p:nvSpPr>
          <p:cNvPr id="636" name="Rectangle 546"/>
          <p:cNvSpPr>
            <a:spLocks noChangeArrowheads="1"/>
          </p:cNvSpPr>
          <p:nvPr/>
        </p:nvSpPr>
        <p:spPr bwMode="auto">
          <a:xfrm>
            <a:off x="5503863" y="4347081"/>
            <a:ext cx="361950" cy="1053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FF0000"/>
                </a:solidFill>
              </a:rPr>
              <a:t>Sunkhani</a:t>
            </a:r>
            <a:endParaRPr lang="en-US" altLang="en-US" sz="1350">
              <a:solidFill>
                <a:srgbClr val="FF0000"/>
              </a:solidFill>
            </a:endParaRPr>
          </a:p>
        </p:txBody>
      </p:sp>
      <p:sp>
        <p:nvSpPr>
          <p:cNvPr id="637" name="Rectangle 547"/>
          <p:cNvSpPr>
            <a:spLocks noChangeArrowheads="1"/>
          </p:cNvSpPr>
          <p:nvPr/>
        </p:nvSpPr>
        <p:spPr bwMode="auto">
          <a:xfrm>
            <a:off x="5943600" y="3521509"/>
            <a:ext cx="312738" cy="10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Worang</a:t>
            </a:r>
            <a:endParaRPr lang="en-US" altLang="en-US" sz="1350"/>
          </a:p>
        </p:txBody>
      </p:sp>
      <p:sp>
        <p:nvSpPr>
          <p:cNvPr id="638" name="Rectangle 548"/>
          <p:cNvSpPr>
            <a:spLocks noChangeArrowheads="1"/>
          </p:cNvSpPr>
          <p:nvPr/>
        </p:nvSpPr>
        <p:spPr bwMode="auto">
          <a:xfrm>
            <a:off x="5541963" y="5741989"/>
            <a:ext cx="201612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Malu</a:t>
            </a:r>
            <a:endParaRPr lang="en-US" altLang="en-US" sz="1350"/>
          </a:p>
        </p:txBody>
      </p:sp>
      <p:sp>
        <p:nvSpPr>
          <p:cNvPr id="639" name="Rectangle 549"/>
          <p:cNvSpPr>
            <a:spLocks noChangeArrowheads="1"/>
          </p:cNvSpPr>
          <p:nvPr/>
        </p:nvSpPr>
        <p:spPr bwMode="auto">
          <a:xfrm>
            <a:off x="5629275" y="5393171"/>
            <a:ext cx="203200" cy="10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Jhule</a:t>
            </a:r>
            <a:endParaRPr lang="en-US" altLang="en-US" sz="1350"/>
          </a:p>
        </p:txBody>
      </p:sp>
      <p:sp>
        <p:nvSpPr>
          <p:cNvPr id="640" name="Rectangle 550"/>
          <p:cNvSpPr>
            <a:spLocks noChangeArrowheads="1"/>
          </p:cNvSpPr>
          <p:nvPr/>
        </p:nvSpPr>
        <p:spPr bwMode="auto">
          <a:xfrm>
            <a:off x="5894389" y="3697721"/>
            <a:ext cx="274637" cy="10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Bulung</a:t>
            </a:r>
            <a:endParaRPr lang="en-US" altLang="en-US" sz="1350"/>
          </a:p>
        </p:txBody>
      </p:sp>
      <p:sp>
        <p:nvSpPr>
          <p:cNvPr id="641" name="Rectangle 551"/>
          <p:cNvSpPr>
            <a:spLocks noChangeArrowheads="1"/>
          </p:cNvSpPr>
          <p:nvPr/>
        </p:nvSpPr>
        <p:spPr bwMode="auto">
          <a:xfrm>
            <a:off x="5057776" y="5778500"/>
            <a:ext cx="51911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Dandakharka</a:t>
            </a:r>
            <a:endParaRPr lang="en-US" altLang="en-US" sz="1350"/>
          </a:p>
        </p:txBody>
      </p:sp>
      <p:sp>
        <p:nvSpPr>
          <p:cNvPr id="642" name="Rectangle 552"/>
          <p:cNvSpPr>
            <a:spLocks noChangeArrowheads="1"/>
          </p:cNvSpPr>
          <p:nvPr/>
        </p:nvSpPr>
        <p:spPr bwMode="auto">
          <a:xfrm>
            <a:off x="4897439" y="4756656"/>
            <a:ext cx="484187" cy="1053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FF0000"/>
                </a:solidFill>
              </a:rPr>
              <a:t>Magapauwa</a:t>
            </a:r>
            <a:endParaRPr lang="en-US" altLang="en-US" sz="1350">
              <a:solidFill>
                <a:srgbClr val="FF0000"/>
              </a:solidFill>
            </a:endParaRPr>
          </a:p>
        </p:txBody>
      </p:sp>
      <p:sp>
        <p:nvSpPr>
          <p:cNvPr id="643" name="Rectangle 553"/>
          <p:cNvSpPr>
            <a:spLocks noChangeArrowheads="1"/>
          </p:cNvSpPr>
          <p:nvPr/>
        </p:nvSpPr>
        <p:spPr bwMode="auto">
          <a:xfrm>
            <a:off x="5053013" y="4591556"/>
            <a:ext cx="952500" cy="10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Bhimeswor Municipality</a:t>
            </a:r>
            <a:endParaRPr lang="en-US" altLang="en-US" sz="1350"/>
          </a:p>
        </p:txBody>
      </p:sp>
      <p:sp>
        <p:nvSpPr>
          <p:cNvPr id="644" name="Rectangle 554"/>
          <p:cNvSpPr>
            <a:spLocks noChangeArrowheads="1"/>
          </p:cNvSpPr>
          <p:nvPr/>
        </p:nvSpPr>
        <p:spPr bwMode="auto">
          <a:xfrm>
            <a:off x="4737100" y="4401056"/>
            <a:ext cx="484188" cy="10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Lakuridanda</a:t>
            </a:r>
            <a:endParaRPr lang="en-US" altLang="en-US" sz="1350"/>
          </a:p>
        </p:txBody>
      </p:sp>
      <p:sp>
        <p:nvSpPr>
          <p:cNvPr id="645" name="Rectangle 555"/>
          <p:cNvSpPr>
            <a:spLocks noChangeArrowheads="1"/>
          </p:cNvSpPr>
          <p:nvPr/>
        </p:nvSpPr>
        <p:spPr bwMode="auto">
          <a:xfrm>
            <a:off x="6265863" y="3997759"/>
            <a:ext cx="392112" cy="1039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Changkhu</a:t>
            </a:r>
            <a:endParaRPr lang="en-US" altLang="en-US" sz="1350"/>
          </a:p>
        </p:txBody>
      </p:sp>
      <p:sp>
        <p:nvSpPr>
          <p:cNvPr id="646" name="Rectangle 556"/>
          <p:cNvSpPr>
            <a:spLocks noChangeArrowheads="1"/>
          </p:cNvSpPr>
          <p:nvPr/>
        </p:nvSpPr>
        <p:spPr bwMode="auto">
          <a:xfrm>
            <a:off x="4649788" y="4834443"/>
            <a:ext cx="463550" cy="1053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Bhusaphedi</a:t>
            </a:r>
            <a:endParaRPr lang="en-US" altLang="en-US" sz="1350"/>
          </a:p>
        </p:txBody>
      </p:sp>
      <p:sp>
        <p:nvSpPr>
          <p:cNvPr id="647" name="Rectangle 557"/>
          <p:cNvSpPr>
            <a:spLocks noChangeArrowheads="1"/>
          </p:cNvSpPr>
          <p:nvPr/>
        </p:nvSpPr>
        <p:spPr bwMode="auto">
          <a:xfrm>
            <a:off x="5586413" y="5900739"/>
            <a:ext cx="322262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Shahare</a:t>
            </a:r>
            <a:endParaRPr lang="en-US" altLang="en-US" sz="1350"/>
          </a:p>
        </p:txBody>
      </p:sp>
      <p:sp>
        <p:nvSpPr>
          <p:cNvPr id="648" name="Rectangle 558"/>
          <p:cNvSpPr>
            <a:spLocks noChangeArrowheads="1"/>
          </p:cNvSpPr>
          <p:nvPr/>
        </p:nvSpPr>
        <p:spPr bwMode="auto">
          <a:xfrm>
            <a:off x="4656138" y="5129718"/>
            <a:ext cx="558800" cy="10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Dodhapokhari</a:t>
            </a:r>
            <a:endParaRPr lang="en-US" altLang="en-US" sz="1350"/>
          </a:p>
        </p:txBody>
      </p:sp>
      <p:sp>
        <p:nvSpPr>
          <p:cNvPr id="649" name="Rectangle 559"/>
          <p:cNvSpPr>
            <a:spLocks noChangeArrowheads="1"/>
          </p:cNvSpPr>
          <p:nvPr/>
        </p:nvSpPr>
        <p:spPr bwMode="auto">
          <a:xfrm>
            <a:off x="5370513" y="5808664"/>
            <a:ext cx="2984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Melung</a:t>
            </a:r>
            <a:endParaRPr lang="en-US" altLang="en-US" sz="1350"/>
          </a:p>
        </p:txBody>
      </p:sp>
      <p:sp>
        <p:nvSpPr>
          <p:cNvPr id="650" name="Rectangle 560"/>
          <p:cNvSpPr>
            <a:spLocks noChangeArrowheads="1"/>
          </p:cNvSpPr>
          <p:nvPr/>
        </p:nvSpPr>
        <p:spPr bwMode="auto">
          <a:xfrm>
            <a:off x="5484813" y="5259821"/>
            <a:ext cx="285750" cy="1039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FF0000"/>
                </a:solidFill>
              </a:rPr>
              <a:t>Bhirkot</a:t>
            </a:r>
            <a:endParaRPr lang="en-US" altLang="en-US" sz="1350">
              <a:solidFill>
                <a:srgbClr val="FF0000"/>
              </a:solidFill>
            </a:endParaRPr>
          </a:p>
        </p:txBody>
      </p:sp>
      <p:sp>
        <p:nvSpPr>
          <p:cNvPr id="651" name="Rectangle 561"/>
          <p:cNvSpPr>
            <a:spLocks noChangeArrowheads="1"/>
          </p:cNvSpPr>
          <p:nvPr/>
        </p:nvSpPr>
        <p:spPr bwMode="auto">
          <a:xfrm>
            <a:off x="4991101" y="5280531"/>
            <a:ext cx="569913" cy="10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Sailungeshwar</a:t>
            </a:r>
            <a:endParaRPr lang="en-US" altLang="en-US" sz="1350"/>
          </a:p>
        </p:txBody>
      </p:sp>
      <p:sp>
        <p:nvSpPr>
          <p:cNvPr id="652" name="Rectangle 562"/>
          <p:cNvSpPr>
            <a:spLocks noChangeArrowheads="1"/>
          </p:cNvSpPr>
          <p:nvPr/>
        </p:nvSpPr>
        <p:spPr bwMode="auto">
          <a:xfrm>
            <a:off x="5638800" y="4097771"/>
            <a:ext cx="433388" cy="10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 dirty="0" err="1">
                <a:solidFill>
                  <a:srgbClr val="000000"/>
                </a:solidFill>
              </a:rPr>
              <a:t>Lamidanda</a:t>
            </a:r>
            <a:endParaRPr lang="en-US" altLang="en-US" sz="1350" dirty="0"/>
          </a:p>
        </p:txBody>
      </p:sp>
      <p:sp>
        <p:nvSpPr>
          <p:cNvPr id="653" name="Rectangle 563"/>
          <p:cNvSpPr>
            <a:spLocks noChangeArrowheads="1"/>
          </p:cNvSpPr>
          <p:nvPr/>
        </p:nvSpPr>
        <p:spPr bwMode="auto">
          <a:xfrm>
            <a:off x="5634038" y="4589968"/>
            <a:ext cx="412750" cy="1053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FF0000"/>
                </a:solidFill>
              </a:rPr>
              <a:t>Chhetrapa</a:t>
            </a:r>
            <a:endParaRPr lang="en-US" altLang="en-US" sz="1350">
              <a:solidFill>
                <a:srgbClr val="FF0000"/>
              </a:solidFill>
            </a:endParaRPr>
          </a:p>
        </p:txBody>
      </p:sp>
      <p:sp>
        <p:nvSpPr>
          <p:cNvPr id="654" name="Rectangle 564"/>
          <p:cNvSpPr>
            <a:spLocks noChangeArrowheads="1"/>
          </p:cNvSpPr>
          <p:nvPr/>
        </p:nvSpPr>
        <p:spPr bwMode="auto">
          <a:xfrm>
            <a:off x="5313363" y="4210556"/>
            <a:ext cx="449262" cy="1053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FF0000"/>
                </a:solidFill>
              </a:rPr>
              <a:t>Sundrawati</a:t>
            </a:r>
            <a:endParaRPr lang="en-US" altLang="en-US" sz="1350">
              <a:solidFill>
                <a:srgbClr val="FF0000"/>
              </a:solidFill>
            </a:endParaRPr>
          </a:p>
        </p:txBody>
      </p:sp>
      <p:sp>
        <p:nvSpPr>
          <p:cNvPr id="655" name="Rectangle 565"/>
          <p:cNvSpPr>
            <a:spLocks noChangeArrowheads="1"/>
          </p:cNvSpPr>
          <p:nvPr/>
        </p:nvSpPr>
        <p:spPr bwMode="auto">
          <a:xfrm>
            <a:off x="5062538" y="5463093"/>
            <a:ext cx="735012" cy="1053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Ghyangsukathokar</a:t>
            </a:r>
            <a:endParaRPr lang="en-US" altLang="en-US" sz="1350"/>
          </a:p>
        </p:txBody>
      </p:sp>
      <p:sp>
        <p:nvSpPr>
          <p:cNvPr id="656" name="Rectangle 566"/>
          <p:cNvSpPr>
            <a:spLocks noChangeArrowheads="1"/>
          </p:cNvSpPr>
          <p:nvPr/>
        </p:nvSpPr>
        <p:spPr bwMode="auto">
          <a:xfrm>
            <a:off x="5056188" y="4386768"/>
            <a:ext cx="773112" cy="10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Suspa Kshyamawati</a:t>
            </a:r>
            <a:endParaRPr lang="en-US" altLang="en-US" sz="1350"/>
          </a:p>
        </p:txBody>
      </p:sp>
      <p:sp>
        <p:nvSpPr>
          <p:cNvPr id="657" name="Rectangle 567"/>
          <p:cNvSpPr>
            <a:spLocks noChangeArrowheads="1"/>
          </p:cNvSpPr>
          <p:nvPr/>
        </p:nvSpPr>
        <p:spPr bwMode="auto">
          <a:xfrm>
            <a:off x="5721351" y="5667375"/>
            <a:ext cx="315913" cy="115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Chyama</a:t>
            </a:r>
            <a:endParaRPr lang="en-US" altLang="en-US" sz="1350"/>
          </a:p>
        </p:txBody>
      </p:sp>
      <p:sp>
        <p:nvSpPr>
          <p:cNvPr id="658" name="Rectangle 568"/>
          <p:cNvSpPr>
            <a:spLocks noChangeArrowheads="1"/>
          </p:cNvSpPr>
          <p:nvPr/>
        </p:nvSpPr>
        <p:spPr bwMode="auto">
          <a:xfrm>
            <a:off x="5391150" y="3534281"/>
            <a:ext cx="484188" cy="10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en-US" sz="750">
                <a:solidFill>
                  <a:srgbClr val="000000"/>
                </a:solidFill>
              </a:rPr>
              <a:t>Khopachagu</a:t>
            </a:r>
            <a:endParaRPr lang="en-US" altLang="en-US" sz="1350"/>
          </a:p>
        </p:txBody>
      </p:sp>
      <p:sp>
        <p:nvSpPr>
          <p:cNvPr id="659" name="Right Arrow 2"/>
          <p:cNvSpPr>
            <a:spLocks noChangeArrowheads="1"/>
          </p:cNvSpPr>
          <p:nvPr/>
        </p:nvSpPr>
        <p:spPr bwMode="auto">
          <a:xfrm>
            <a:off x="6496051" y="1720851"/>
            <a:ext cx="1646238" cy="398463"/>
          </a:xfrm>
          <a:prstGeom prst="rightArrow">
            <a:avLst>
              <a:gd name="adj1" fmla="val 50000"/>
              <a:gd name="adj2" fmla="val 5014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12217" tIns="56109" rIns="112217" bIns="56109"/>
          <a:lstStyle/>
          <a:p>
            <a:pPr eaLnBrk="1" hangingPunct="1">
              <a:defRPr/>
            </a:pPr>
            <a:r>
              <a:rPr lang="en-US" altLang="en-US" sz="1350" b="1" dirty="0" err="1">
                <a:latin typeface="Gill Sans MT" pitchFamily="34" charset="0"/>
              </a:rPr>
              <a:t>Bigu</a:t>
            </a:r>
            <a:r>
              <a:rPr lang="en-US" altLang="en-US" sz="1350" b="1" dirty="0">
                <a:latin typeface="Gill Sans MT" pitchFamily="34" charset="0"/>
              </a:rPr>
              <a:t> </a:t>
            </a:r>
            <a:r>
              <a:rPr lang="en-US" altLang="en-US" sz="1350" b="1" dirty="0" err="1">
                <a:latin typeface="Gill Sans MT" pitchFamily="34" charset="0"/>
              </a:rPr>
              <a:t>Gaunpalika</a:t>
            </a:r>
            <a:endParaRPr lang="en-US" altLang="en-US" sz="1350" b="1" dirty="0">
              <a:latin typeface="Gill Sans MT" pitchFamily="34" charset="0"/>
            </a:endParaRPr>
          </a:p>
        </p:txBody>
      </p:sp>
      <p:sp>
        <p:nvSpPr>
          <p:cNvPr id="660" name="Right Arrow 659"/>
          <p:cNvSpPr/>
          <p:nvPr/>
        </p:nvSpPr>
        <p:spPr bwMode="auto">
          <a:xfrm>
            <a:off x="6153150" y="1927297"/>
            <a:ext cx="376238" cy="12844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2217" tIns="56109" rIns="112217" bIns="56109"/>
          <a:lstStyle/>
          <a:p>
            <a:pPr eaLnBrk="1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61" name="Right Arrow 660"/>
          <p:cNvSpPr/>
          <p:nvPr/>
        </p:nvSpPr>
        <p:spPr bwMode="auto">
          <a:xfrm rot="5400000">
            <a:off x="7324726" y="3462338"/>
            <a:ext cx="561975" cy="635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2217" tIns="56109" rIns="112217" bIns="56109"/>
          <a:lstStyle/>
          <a:p>
            <a:pPr eaLnBrk="1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62" name="Right Arrow 116"/>
          <p:cNvSpPr>
            <a:spLocks noChangeArrowheads="1"/>
          </p:cNvSpPr>
          <p:nvPr/>
        </p:nvSpPr>
        <p:spPr bwMode="auto">
          <a:xfrm>
            <a:off x="7181850" y="3657601"/>
            <a:ext cx="1538288" cy="327025"/>
          </a:xfrm>
          <a:prstGeom prst="rightArrow">
            <a:avLst>
              <a:gd name="adj1" fmla="val 50000"/>
              <a:gd name="adj2" fmla="val 4994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12217" tIns="56109" rIns="112217" bIns="56109"/>
          <a:lstStyle/>
          <a:p>
            <a:pPr eaLnBrk="1" hangingPunct="1">
              <a:defRPr/>
            </a:pPr>
            <a:r>
              <a:rPr lang="en-US" altLang="en-US" sz="1350" b="1" dirty="0" err="1">
                <a:latin typeface="Gill Sans MT" pitchFamily="34" charset="0"/>
              </a:rPr>
              <a:t>Gaurishankar</a:t>
            </a:r>
            <a:r>
              <a:rPr lang="en-US" altLang="en-US" sz="1350" b="1" dirty="0">
                <a:latin typeface="Gill Sans MT" pitchFamily="34" charset="0"/>
              </a:rPr>
              <a:t> </a:t>
            </a:r>
            <a:r>
              <a:rPr lang="en-US" altLang="en-US" sz="1350" b="1" dirty="0" err="1">
                <a:latin typeface="Gill Sans MT" pitchFamily="34" charset="0"/>
              </a:rPr>
              <a:t>Gaunpalika</a:t>
            </a:r>
            <a:endParaRPr lang="en-US" altLang="en-US" sz="1350" b="1" dirty="0">
              <a:latin typeface="Gill Sans MT" pitchFamily="34" charset="0"/>
            </a:endParaRPr>
          </a:p>
        </p:txBody>
      </p:sp>
      <p:sp>
        <p:nvSpPr>
          <p:cNvPr id="663" name="Right Arrow 662"/>
          <p:cNvSpPr/>
          <p:nvPr/>
        </p:nvSpPr>
        <p:spPr bwMode="auto">
          <a:xfrm>
            <a:off x="6689725" y="4446516"/>
            <a:ext cx="374650" cy="22080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2217" tIns="56109" rIns="112217" bIns="56109"/>
          <a:lstStyle/>
          <a:p>
            <a:pPr eaLnBrk="1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64" name="Right Arrow 118"/>
          <p:cNvSpPr>
            <a:spLocks noChangeArrowheads="1"/>
          </p:cNvSpPr>
          <p:nvPr/>
        </p:nvSpPr>
        <p:spPr bwMode="auto">
          <a:xfrm>
            <a:off x="6869112" y="4321176"/>
            <a:ext cx="1739901" cy="458787"/>
          </a:xfrm>
          <a:prstGeom prst="rightArrow">
            <a:avLst>
              <a:gd name="adj1" fmla="val 50000"/>
              <a:gd name="adj2" fmla="val 49949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12217" tIns="56109" rIns="112217" bIns="56109"/>
          <a:lstStyle/>
          <a:p>
            <a:pPr algn="ctr" eaLnBrk="1" hangingPunct="1">
              <a:defRPr/>
            </a:pPr>
            <a:r>
              <a:rPr lang="en-US" altLang="en-US" sz="1350" b="1" dirty="0">
                <a:latin typeface="Gill Sans MT" pitchFamily="34" charset="0"/>
              </a:rPr>
              <a:t>Jiri </a:t>
            </a:r>
            <a:r>
              <a:rPr lang="en-US" altLang="en-US" sz="1350" b="1" dirty="0" err="1">
                <a:latin typeface="Gill Sans MT" pitchFamily="34" charset="0"/>
              </a:rPr>
              <a:t>Nagarpalika</a:t>
            </a:r>
            <a:endParaRPr lang="en-US" altLang="en-US" sz="1350" b="1" dirty="0">
              <a:latin typeface="Gill Sans MT" pitchFamily="34" charset="0"/>
            </a:endParaRPr>
          </a:p>
        </p:txBody>
      </p:sp>
      <p:sp>
        <p:nvSpPr>
          <p:cNvPr id="665" name="Right Arrow 664"/>
          <p:cNvSpPr/>
          <p:nvPr/>
        </p:nvSpPr>
        <p:spPr bwMode="auto">
          <a:xfrm>
            <a:off x="5867400" y="5657850"/>
            <a:ext cx="376238" cy="24923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2217" tIns="56109" rIns="112217" bIns="56109"/>
          <a:lstStyle/>
          <a:p>
            <a:pPr eaLnBrk="1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66" name="Right Arrow 120"/>
          <p:cNvSpPr>
            <a:spLocks noChangeArrowheads="1"/>
          </p:cNvSpPr>
          <p:nvPr/>
        </p:nvSpPr>
        <p:spPr bwMode="auto">
          <a:xfrm>
            <a:off x="6210301" y="5522914"/>
            <a:ext cx="1438274" cy="635000"/>
          </a:xfrm>
          <a:prstGeom prst="rightArrow">
            <a:avLst>
              <a:gd name="adj1" fmla="val 50000"/>
              <a:gd name="adj2" fmla="val 50142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12217" tIns="56109" rIns="112217" bIns="56109"/>
          <a:lstStyle/>
          <a:p>
            <a:pPr eaLnBrk="1" hangingPunct="1">
              <a:defRPr/>
            </a:pPr>
            <a:r>
              <a:rPr lang="en-US" altLang="en-US" sz="1350" b="1" dirty="0" err="1">
                <a:latin typeface="Gill Sans MT" pitchFamily="34" charset="0"/>
              </a:rPr>
              <a:t>Tamakoshi</a:t>
            </a:r>
            <a:r>
              <a:rPr lang="en-US" altLang="en-US" sz="1350" b="1" dirty="0">
                <a:latin typeface="Gill Sans MT" pitchFamily="34" charset="0"/>
              </a:rPr>
              <a:t> </a:t>
            </a:r>
            <a:r>
              <a:rPr lang="en-US" altLang="en-US" sz="1350" b="1" dirty="0" err="1">
                <a:latin typeface="Gill Sans MT" pitchFamily="34" charset="0"/>
              </a:rPr>
              <a:t>Gaunpalika</a:t>
            </a:r>
            <a:endParaRPr lang="en-US" altLang="en-US" sz="1350" b="1" dirty="0">
              <a:latin typeface="Gill Sans MT" pitchFamily="34" charset="0"/>
            </a:endParaRPr>
          </a:p>
        </p:txBody>
      </p:sp>
      <p:sp>
        <p:nvSpPr>
          <p:cNvPr id="667" name="Right Arrow 666"/>
          <p:cNvSpPr/>
          <p:nvPr/>
        </p:nvSpPr>
        <p:spPr bwMode="auto">
          <a:xfrm rot="10800000">
            <a:off x="4695826" y="5715000"/>
            <a:ext cx="346075" cy="24923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2217" tIns="56109" rIns="112217" bIns="56109"/>
          <a:lstStyle/>
          <a:p>
            <a:pPr eaLnBrk="1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68" name="Right Arrow 123"/>
          <p:cNvSpPr>
            <a:spLocks noChangeArrowheads="1"/>
          </p:cNvSpPr>
          <p:nvPr/>
        </p:nvSpPr>
        <p:spPr bwMode="auto">
          <a:xfrm>
            <a:off x="3027361" y="5600700"/>
            <a:ext cx="2000252" cy="459580"/>
          </a:xfrm>
          <a:prstGeom prst="rightArrow">
            <a:avLst>
              <a:gd name="adj1" fmla="val 50000"/>
              <a:gd name="adj2" fmla="val 50049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12217" tIns="56109" rIns="112217" bIns="56109"/>
          <a:lstStyle/>
          <a:p>
            <a:pPr algn="ctr" eaLnBrk="1" hangingPunct="1">
              <a:defRPr/>
            </a:pPr>
            <a:r>
              <a:rPr lang="en-US" altLang="en-US" sz="1350" b="1" dirty="0">
                <a:latin typeface="Gill Sans MT" pitchFamily="34" charset="0"/>
              </a:rPr>
              <a:t>Melung </a:t>
            </a:r>
            <a:r>
              <a:rPr lang="en-US" altLang="en-US" sz="1350" b="1" dirty="0" err="1">
                <a:latin typeface="Gill Sans MT" pitchFamily="34" charset="0"/>
              </a:rPr>
              <a:t>Gaunpalika</a:t>
            </a:r>
            <a:endParaRPr lang="en-US" altLang="en-US" sz="1350" b="1" dirty="0">
              <a:latin typeface="Gill Sans MT" pitchFamily="34" charset="0"/>
            </a:endParaRPr>
          </a:p>
        </p:txBody>
      </p:sp>
      <p:sp>
        <p:nvSpPr>
          <p:cNvPr id="669" name="Right Arrow 668"/>
          <p:cNvSpPr/>
          <p:nvPr/>
        </p:nvSpPr>
        <p:spPr bwMode="auto">
          <a:xfrm rot="10800000">
            <a:off x="4203700" y="4825207"/>
            <a:ext cx="387350" cy="2381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2217" tIns="56109" rIns="112217" bIns="56109"/>
          <a:lstStyle/>
          <a:p>
            <a:pPr eaLnBrk="1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70" name="Right Arrow 125"/>
          <p:cNvSpPr>
            <a:spLocks noChangeArrowheads="1"/>
          </p:cNvSpPr>
          <p:nvPr/>
        </p:nvSpPr>
        <p:spPr bwMode="auto">
          <a:xfrm>
            <a:off x="2697480" y="4679951"/>
            <a:ext cx="1712595" cy="503238"/>
          </a:xfrm>
          <a:prstGeom prst="rightArrow">
            <a:avLst>
              <a:gd name="adj1" fmla="val 50000"/>
              <a:gd name="adj2" fmla="val 50128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12217" tIns="56109" rIns="112217" bIns="56109"/>
          <a:lstStyle/>
          <a:p>
            <a:pPr eaLnBrk="1" hangingPunct="1">
              <a:defRPr/>
            </a:pPr>
            <a:r>
              <a:rPr lang="en-US" altLang="en-US" sz="1350" b="1" dirty="0" err="1">
                <a:latin typeface="Gill Sans MT" pitchFamily="34" charset="0"/>
              </a:rPr>
              <a:t>Sailung</a:t>
            </a:r>
            <a:r>
              <a:rPr lang="en-US" altLang="en-US" sz="1350" b="1" dirty="0">
                <a:latin typeface="Gill Sans MT" pitchFamily="34" charset="0"/>
              </a:rPr>
              <a:t> </a:t>
            </a:r>
            <a:r>
              <a:rPr lang="en-US" altLang="en-US" sz="1350" b="1" dirty="0" err="1">
                <a:latin typeface="Gill Sans MT" pitchFamily="34" charset="0"/>
              </a:rPr>
              <a:t>Gaunpalika</a:t>
            </a:r>
            <a:endParaRPr lang="en-US" altLang="en-US" sz="1350" b="1" dirty="0">
              <a:latin typeface="Gill Sans MT" pitchFamily="34" charset="0"/>
            </a:endParaRPr>
          </a:p>
        </p:txBody>
      </p:sp>
      <p:sp>
        <p:nvSpPr>
          <p:cNvPr id="671" name="Right Arrow 670"/>
          <p:cNvSpPr/>
          <p:nvPr/>
        </p:nvSpPr>
        <p:spPr bwMode="auto">
          <a:xfrm rot="10800000">
            <a:off x="4446588" y="4210629"/>
            <a:ext cx="387350" cy="23379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2217" tIns="56109" rIns="112217" bIns="56109"/>
          <a:lstStyle/>
          <a:p>
            <a:pPr eaLnBrk="1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72" name="Right Arrow 127"/>
          <p:cNvSpPr>
            <a:spLocks noChangeArrowheads="1"/>
          </p:cNvSpPr>
          <p:nvPr/>
        </p:nvSpPr>
        <p:spPr bwMode="auto">
          <a:xfrm>
            <a:off x="2614611" y="4057652"/>
            <a:ext cx="2052639" cy="357188"/>
          </a:xfrm>
          <a:prstGeom prst="rightArrow">
            <a:avLst>
              <a:gd name="adj1" fmla="val 50000"/>
              <a:gd name="adj2" fmla="val 49849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12217" tIns="56109" rIns="112217" bIns="56109"/>
          <a:lstStyle/>
          <a:p>
            <a:pPr eaLnBrk="1" hangingPunct="1">
              <a:defRPr/>
            </a:pPr>
            <a:r>
              <a:rPr lang="en-US" altLang="en-US" sz="1350" b="1" dirty="0" err="1">
                <a:latin typeface="Gill Sans MT" pitchFamily="34" charset="0"/>
              </a:rPr>
              <a:t>Bhimeshwor</a:t>
            </a:r>
            <a:r>
              <a:rPr lang="en-US" altLang="en-US" sz="1350" b="1" dirty="0">
                <a:latin typeface="Gill Sans MT" pitchFamily="34" charset="0"/>
              </a:rPr>
              <a:t> </a:t>
            </a:r>
            <a:r>
              <a:rPr lang="en-US" altLang="en-US" sz="1350" b="1" dirty="0" err="1">
                <a:latin typeface="Gill Sans MT" pitchFamily="34" charset="0"/>
              </a:rPr>
              <a:t>Nagarpalika</a:t>
            </a:r>
            <a:endParaRPr lang="en-US" altLang="en-US" sz="1350" b="1" dirty="0">
              <a:latin typeface="Gill Sans MT" pitchFamily="34" charset="0"/>
            </a:endParaRPr>
          </a:p>
        </p:txBody>
      </p:sp>
      <p:sp>
        <p:nvSpPr>
          <p:cNvPr id="673" name="Right Arrow 672"/>
          <p:cNvSpPr/>
          <p:nvPr/>
        </p:nvSpPr>
        <p:spPr bwMode="auto">
          <a:xfrm rot="10800000">
            <a:off x="4808538" y="3557156"/>
            <a:ext cx="387350" cy="24534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2217" tIns="56109" rIns="112217" bIns="56109"/>
          <a:lstStyle/>
          <a:p>
            <a:pPr eaLnBrk="1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74" name="Right Arrow 130"/>
          <p:cNvSpPr>
            <a:spLocks noChangeArrowheads="1"/>
          </p:cNvSpPr>
          <p:nvPr/>
        </p:nvSpPr>
        <p:spPr bwMode="auto">
          <a:xfrm>
            <a:off x="2697480" y="3371850"/>
            <a:ext cx="2398395" cy="387351"/>
          </a:xfrm>
          <a:prstGeom prst="rightArrow">
            <a:avLst>
              <a:gd name="adj1" fmla="val 50000"/>
              <a:gd name="adj2" fmla="val 49956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12217" tIns="56109" rIns="112217" bIns="56109"/>
          <a:lstStyle/>
          <a:p>
            <a:pPr eaLnBrk="1" hangingPunct="1">
              <a:defRPr/>
            </a:pPr>
            <a:r>
              <a:rPr lang="en-US" altLang="en-US" sz="1350" b="1" dirty="0" err="1">
                <a:latin typeface="Gill Sans MT" pitchFamily="34" charset="0"/>
              </a:rPr>
              <a:t>Kalinchowk</a:t>
            </a:r>
            <a:r>
              <a:rPr lang="en-US" altLang="en-US" sz="1350" b="1" dirty="0">
                <a:latin typeface="Gill Sans MT" pitchFamily="34" charset="0"/>
              </a:rPr>
              <a:t> </a:t>
            </a:r>
            <a:r>
              <a:rPr lang="en-US" altLang="en-US" sz="1350" b="1" dirty="0" err="1">
                <a:latin typeface="Gill Sans MT" pitchFamily="34" charset="0"/>
              </a:rPr>
              <a:t>Gaunpalika</a:t>
            </a:r>
            <a:endParaRPr lang="en-US" altLang="en-US" sz="1350" b="1" dirty="0">
              <a:latin typeface="Gill Sans MT" pitchFamily="34" charset="0"/>
            </a:endParaRPr>
          </a:p>
        </p:txBody>
      </p:sp>
      <p:sp>
        <p:nvSpPr>
          <p:cNvPr id="675" name="Right Arrow 674"/>
          <p:cNvSpPr/>
          <p:nvPr/>
        </p:nvSpPr>
        <p:spPr bwMode="auto">
          <a:xfrm>
            <a:off x="5884863" y="5035695"/>
            <a:ext cx="768350" cy="16163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2217" tIns="56109" rIns="112217" bIns="56109"/>
          <a:lstStyle/>
          <a:p>
            <a:pPr eaLnBrk="1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76" name="Right Arrow 132"/>
          <p:cNvSpPr>
            <a:spLocks noChangeArrowheads="1"/>
          </p:cNvSpPr>
          <p:nvPr/>
        </p:nvSpPr>
        <p:spPr bwMode="auto">
          <a:xfrm>
            <a:off x="6653214" y="4827588"/>
            <a:ext cx="1473199" cy="584992"/>
          </a:xfrm>
          <a:prstGeom prst="rightArrow">
            <a:avLst>
              <a:gd name="adj1" fmla="val 50000"/>
              <a:gd name="adj2" fmla="val 50145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112217" tIns="56109" rIns="112217" bIns="56109"/>
          <a:lstStyle/>
          <a:p>
            <a:pPr eaLnBrk="1" hangingPunct="1">
              <a:defRPr/>
            </a:pPr>
            <a:r>
              <a:rPr lang="en-US" altLang="en-US" sz="1350" b="1">
                <a:latin typeface="Gill Sans MT" pitchFamily="34" charset="0"/>
              </a:rPr>
              <a:t>Baiteshwor Gaunpalika</a:t>
            </a:r>
          </a:p>
        </p:txBody>
      </p:sp>
      <p:pic>
        <p:nvPicPr>
          <p:cNvPr id="67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88" y="3105079"/>
            <a:ext cx="82262" cy="12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506" y="2727038"/>
            <a:ext cx="60614" cy="8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9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20" y="3453247"/>
            <a:ext cx="47625" cy="7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56" y="4047838"/>
            <a:ext cx="60614" cy="8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1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42" y="3481750"/>
            <a:ext cx="49068" cy="7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86" y="2776682"/>
            <a:ext cx="64943" cy="9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3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837" y="3396890"/>
            <a:ext cx="57727" cy="8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4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406" y="3906188"/>
            <a:ext cx="54841" cy="8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818" y="3556938"/>
            <a:ext cx="54841" cy="8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61" y="4059888"/>
            <a:ext cx="70716" cy="10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04" y="4734503"/>
            <a:ext cx="49068" cy="7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133" y="4718268"/>
            <a:ext cx="66386" cy="9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9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686" y="5099845"/>
            <a:ext cx="51955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" name="Picture 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307" y="4751893"/>
            <a:ext cx="47625" cy="7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1" name="Picture 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357" y="3585009"/>
            <a:ext cx="47625" cy="7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2" name="Picture 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45" y="3462772"/>
            <a:ext cx="47625" cy="7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22" y="3891325"/>
            <a:ext cx="46182" cy="7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" name="Picture 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82" y="4261284"/>
            <a:ext cx="47625" cy="7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5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57" y="4137386"/>
            <a:ext cx="47625" cy="7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" name="Picture 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47" y="4261284"/>
            <a:ext cx="46182" cy="7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7" name="Picture 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59" y="4358122"/>
            <a:ext cx="46182" cy="7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8" name="Picture 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72" y="4499409"/>
            <a:ext cx="46182" cy="7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72" y="4715236"/>
            <a:ext cx="46182" cy="7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0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70" y="3945300"/>
            <a:ext cx="47625" cy="7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1" name="Picture 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72" y="4272397"/>
            <a:ext cx="46182" cy="7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2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82" y="4131036"/>
            <a:ext cx="47625" cy="7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3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242" y="4046900"/>
            <a:ext cx="49068" cy="7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4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22" y="4683486"/>
            <a:ext cx="46182" cy="7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5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82" y="4705711"/>
            <a:ext cx="47625" cy="7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20" y="5000986"/>
            <a:ext cx="47625" cy="7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82" y="5061311"/>
            <a:ext cx="47625" cy="7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8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20" y="5391511"/>
            <a:ext cx="47625" cy="7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9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32" y="5215300"/>
            <a:ext cx="47625" cy="7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0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45" y="4988286"/>
            <a:ext cx="47625" cy="7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1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984" y="5170850"/>
            <a:ext cx="46182" cy="7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2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09" y="5543911"/>
            <a:ext cx="46182" cy="7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3" name="Picture 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5745164"/>
            <a:ext cx="50800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4" name="Picture 8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5745164"/>
            <a:ext cx="52388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5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97" y="5186725"/>
            <a:ext cx="46182" cy="7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797" y="5461361"/>
            <a:ext cx="46182" cy="7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9" y="5703889"/>
            <a:ext cx="60325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" name="Picture 8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4" y="5808664"/>
            <a:ext cx="52387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45" y="5593125"/>
            <a:ext cx="47625" cy="7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20" y="5313725"/>
            <a:ext cx="47625" cy="7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982" y="5340711"/>
            <a:ext cx="47625" cy="7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182" y="5061311"/>
            <a:ext cx="47625" cy="7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3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82" y="4923200"/>
            <a:ext cx="47625" cy="7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31" y="4185588"/>
            <a:ext cx="54841" cy="8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5" name="Picture 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981" y="4758749"/>
            <a:ext cx="54841" cy="8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6" name="Picture 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4849309"/>
            <a:ext cx="63500" cy="11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" name="Picture 9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98" y="4166972"/>
            <a:ext cx="51955" cy="9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8" name="Picture 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3961895"/>
            <a:ext cx="63500" cy="11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9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11" y="2627457"/>
            <a:ext cx="64943" cy="9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0" name="Picture 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4909922"/>
            <a:ext cx="95250" cy="12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1" name="Picture 11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591" y="4694238"/>
            <a:ext cx="7504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2" name="Picture 11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29" y="4734720"/>
            <a:ext cx="62057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3" name="Picture 8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256" y="3187484"/>
            <a:ext cx="60614" cy="9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5" name="Title 1"/>
          <p:cNvSpPr txBox="1">
            <a:spLocks/>
          </p:cNvSpPr>
          <p:nvPr/>
        </p:nvSpPr>
        <p:spPr>
          <a:xfrm>
            <a:off x="8002281" y="310121"/>
            <a:ext cx="4047067" cy="568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EC171C"/>
                </a:solidFill>
                <a:latin typeface="+mj-lt"/>
                <a:ea typeface="+mj-ea"/>
                <a:cs typeface="Kalimati" panose="00000400000000000000" pitchFamily="2"/>
              </a:defRPr>
            </a:lvl1pPr>
          </a:lstStyle>
          <a:p>
            <a:r>
              <a:rPr lang="en-US" sz="3200" dirty="0" smtClean="0"/>
              <a:t>Target population </a:t>
            </a:r>
            <a:endParaRPr lang="en-US" sz="3200" dirty="0"/>
          </a:p>
        </p:txBody>
      </p:sp>
      <p:graphicFrame>
        <p:nvGraphicFramePr>
          <p:cNvPr id="736" name="Table 7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530394"/>
              </p:ext>
            </p:extLst>
          </p:nvPr>
        </p:nvGraphicFramePr>
        <p:xfrm>
          <a:off x="8445501" y="878751"/>
          <a:ext cx="3587817" cy="547759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968499">
                  <a:extLst>
                    <a:ext uri="{9D8B030D-6E8A-4147-A177-3AD203B41FA5}">
                      <a16:colId xmlns="" xmlns:a16="http://schemas.microsoft.com/office/drawing/2014/main" val="1471842807"/>
                    </a:ext>
                  </a:extLst>
                </a:gridCol>
                <a:gridCol w="1619318">
                  <a:extLst>
                    <a:ext uri="{9D8B030D-6E8A-4147-A177-3AD203B41FA5}">
                      <a16:colId xmlns="" xmlns:a16="http://schemas.microsoft.com/office/drawing/2014/main" val="141501410"/>
                    </a:ext>
                  </a:extLst>
                </a:gridCol>
              </a:tblGrid>
              <a:tr h="2608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</a:p>
                  </a:txBody>
                  <a:tcPr marL="6773" marR="6773" marT="67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6773" marR="6773" marT="6773" marB="0" anchor="ctr"/>
                </a:tc>
                <a:extLst>
                  <a:ext uri="{0D108BD9-81ED-4DB2-BD59-A6C34878D82A}">
                    <a16:rowId xmlns="" xmlns:a16="http://schemas.microsoft.com/office/drawing/2014/main" val="696603238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 Population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3" marR="6773" marT="67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174220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76466931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Exp. Live Births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3" marR="6773" marT="67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14017016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00 - 11 Months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3" marR="6773" marT="67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86807502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02 - 11 Months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3" marR="6773" marT="677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73" marR="6773" marT="6773" marB="0" anchor="ctr"/>
                </a:tc>
                <a:extLst>
                  <a:ext uri="{0D108BD9-81ED-4DB2-BD59-A6C34878D82A}">
                    <a16:rowId xmlns="" xmlns:a16="http://schemas.microsoft.com/office/drawing/2014/main" val="2703879994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12 - 23 Months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3" marR="6773" marT="67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26003237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00 - 23 Months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3" marR="6773" marT="67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03736869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06 - 23 Months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3" marR="6773" marT="67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38923979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00 - 35 Months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3" marR="6773" marT="677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73" marR="6773" marT="6773" marB="0" anchor="ctr"/>
                </a:tc>
                <a:extLst>
                  <a:ext uri="{0D108BD9-81ED-4DB2-BD59-A6C34878D82A}">
                    <a16:rowId xmlns="" xmlns:a16="http://schemas.microsoft.com/office/drawing/2014/main" val="2567384116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00 - 59 Months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3" marR="6773" marT="67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82502050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06 - 59 Months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3" marR="6773" marT="67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53542002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12 - 59 Months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3" marR="6773" marT="67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51087920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00 - 14 Years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3" marR="6773" marT="67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42701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17010239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Total: 10-19 Years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3" marR="6773" marT="67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29259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57194374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Male: 10-19 Years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3" marR="6773" marT="677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73" marR="6773" marT="6773" marB="0" anchor="ctr"/>
                </a:tc>
                <a:extLst>
                  <a:ext uri="{0D108BD9-81ED-4DB2-BD59-A6C34878D82A}">
                    <a16:rowId xmlns="" xmlns:a16="http://schemas.microsoft.com/office/drawing/2014/main" val="3628853114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Female: 10-19 Years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3" marR="6773" marT="677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73" marR="6773" marT="6773" marB="0" anchor="ctr"/>
                </a:tc>
                <a:extLst>
                  <a:ext uri="{0D108BD9-81ED-4DB2-BD59-A6C34878D82A}">
                    <a16:rowId xmlns="" xmlns:a16="http://schemas.microsoft.com/office/drawing/2014/main" val="345576748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Female: 15-44 Years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3" marR="6773" marT="67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39498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54459655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WRA 15-49 Years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3" marR="6773" marT="67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44529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38475117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MWRA 15-49 Years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3" marR="6773" marT="677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32166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73" marR="6773" marT="6773" marB="0" anchor="ctr"/>
                </a:tc>
                <a:extLst>
                  <a:ext uri="{0D108BD9-81ED-4DB2-BD59-A6C34878D82A}">
                    <a16:rowId xmlns="" xmlns:a16="http://schemas.microsoft.com/office/drawing/2014/main" val="978385955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Expected Pregnancy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3" marR="6773" marT="67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3050070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60 &amp; + Years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3" marR="6773" marT="677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773" marR="6773" marT="6773" marB="0" anchor="ctr"/>
                </a:tc>
                <a:extLst>
                  <a:ext uri="{0D108BD9-81ED-4DB2-BD59-A6C34878D82A}">
                    <a16:rowId xmlns="" xmlns:a16="http://schemas.microsoft.com/office/drawing/2014/main" val="3993518597"/>
                  </a:ext>
                </a:extLst>
              </a:tr>
            </a:tbl>
          </a:graphicData>
        </a:graphic>
      </p:graphicFrame>
      <p:sp>
        <p:nvSpPr>
          <p:cNvPr id="737" name="Title 1"/>
          <p:cNvSpPr txBox="1">
            <a:spLocks/>
          </p:cNvSpPr>
          <p:nvPr/>
        </p:nvSpPr>
        <p:spPr>
          <a:xfrm>
            <a:off x="1375834" y="1865014"/>
            <a:ext cx="2467504" cy="568624"/>
          </a:xfrm>
          <a:prstGeom prst="rect">
            <a:avLst/>
          </a:prstGeom>
          <a:solidFill>
            <a:srgbClr val="1A963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EC171C"/>
                </a:solidFill>
                <a:latin typeface="+mj-lt"/>
                <a:ea typeface="+mj-ea"/>
                <a:cs typeface="Kalimati" panose="00000400000000000000" pitchFamily="2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</a:rPr>
              <a:t>Total HF: 104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59" y="342956"/>
            <a:ext cx="12081641" cy="1096963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/>
              <a:t>New Growth Monitoring by Local level, </a:t>
            </a:r>
            <a:r>
              <a:rPr lang="en-US" sz="2800" u="sng" dirty="0"/>
              <a:t>(0-11 months)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1BD4AF0-4CA6-72D7-7E01-068306B64970}"/>
              </a:ext>
            </a:extLst>
          </p:cNvPr>
          <p:cNvSpPr txBox="1"/>
          <p:nvPr/>
        </p:nvSpPr>
        <p:spPr>
          <a:xfrm>
            <a:off x="232013" y="3369349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%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="" xmlns:a16="http://schemas.microsoft.com/office/drawing/2014/main" id="{609B1435-9CFB-4173-AA99-280D1D911B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234072"/>
              </p:ext>
            </p:extLst>
          </p:nvPr>
        </p:nvGraphicFramePr>
        <p:xfrm>
          <a:off x="378372" y="1219201"/>
          <a:ext cx="11598166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46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6706"/>
            <a:ext cx="12192000" cy="1096963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/>
              <a:t>New Growth Monitoring by Local levels </a:t>
            </a:r>
            <a:r>
              <a:rPr lang="en-US" sz="2400" dirty="0"/>
              <a:t>(0-11 &amp; 12-23 months)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7CC895-D82C-CA7C-6D0D-5466FEC7FD4C}"/>
              </a:ext>
            </a:extLst>
          </p:cNvPr>
          <p:cNvSpPr txBox="1"/>
          <p:nvPr/>
        </p:nvSpPr>
        <p:spPr>
          <a:xfrm>
            <a:off x="232013" y="3369349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%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A4DD1285-572A-9925-EF47-F2B968029B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544374"/>
              </p:ext>
            </p:extLst>
          </p:nvPr>
        </p:nvGraphicFramePr>
        <p:xfrm>
          <a:off x="361821" y="1492095"/>
          <a:ext cx="11598166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67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59" y="304801"/>
            <a:ext cx="11823494" cy="9144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/>
              <a:t>Average Number of Growth Monitoring Visits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08738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682189"/>
              </p:ext>
            </p:extLst>
          </p:nvPr>
        </p:nvGraphicFramePr>
        <p:xfrm>
          <a:off x="739305" y="1219201"/>
          <a:ext cx="11021771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68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42596" y="320351"/>
            <a:ext cx="11737910" cy="9144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u="sng" dirty="0"/>
              <a:t>Breast Feeding &amp; Complementary Feeding Practice in %</a:t>
            </a:r>
            <a:endParaRPr lang="en-US" altLang="en-US" sz="4000" u="sng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2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0333753"/>
              </p:ext>
            </p:extLst>
          </p:nvPr>
        </p:nvGraphicFramePr>
        <p:xfrm>
          <a:off x="740979" y="1219201"/>
          <a:ext cx="11083159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24433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3099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91" y="290804"/>
            <a:ext cx="11535060" cy="819539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% of Women Who Received 180 Iron Folic Acid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04C443-09E1-FC27-7D0A-8B1144D1040E}"/>
              </a:ext>
            </a:extLst>
          </p:cNvPr>
          <p:cNvSpPr txBox="1"/>
          <p:nvPr/>
        </p:nvSpPr>
        <p:spPr>
          <a:xfrm>
            <a:off x="167109" y="3020254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%</a:t>
            </a: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="" xmlns:a16="http://schemas.microsoft.com/office/drawing/2014/main" id="{CE80BA7A-7218-1D76-BC09-9DB36C0F39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162484"/>
              </p:ext>
            </p:extLst>
          </p:nvPr>
        </p:nvGraphicFramePr>
        <p:xfrm>
          <a:off x="378372" y="1219201"/>
          <a:ext cx="11598166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89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12192000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% of Post partum mother received Vitamin 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7FF621-8CB2-5963-6189-2A8665B82801}"/>
              </a:ext>
            </a:extLst>
          </p:cNvPr>
          <p:cNvSpPr txBox="1"/>
          <p:nvPr/>
        </p:nvSpPr>
        <p:spPr>
          <a:xfrm>
            <a:off x="167109" y="2988723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%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="" xmlns:a16="http://schemas.microsoft.com/office/drawing/2014/main" id="{050E93D4-54ED-7488-934B-9E0F6A1A24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065835"/>
              </p:ext>
            </p:extLst>
          </p:nvPr>
        </p:nvGraphicFramePr>
        <p:xfrm>
          <a:off x="378372" y="1219201"/>
          <a:ext cx="11598166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14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90" y="341586"/>
            <a:ext cx="11887200" cy="990600"/>
          </a:xfrm>
        </p:spPr>
        <p:txBody>
          <a:bodyPr>
            <a:noAutofit/>
          </a:bodyPr>
          <a:lstStyle/>
          <a:p>
            <a:pPr algn="ctr" fontAlgn="ctr"/>
            <a:r>
              <a:rPr lang="en-US" sz="4000" u="sng" dirty="0">
                <a:effectLst/>
              </a:rPr>
              <a:t>Incidence of ARI /1000 &lt;5 </a:t>
            </a:r>
            <a:r>
              <a:rPr lang="en-US" sz="4000" u="sng" dirty="0" err="1">
                <a:effectLst/>
              </a:rPr>
              <a:t>Yrs</a:t>
            </a:r>
            <a:endParaRPr lang="en-US" sz="4000" u="sng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-196334" y="3244334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/</a:t>
            </a:r>
            <a:r>
              <a:rPr lang="en-US" b="1" dirty="0"/>
              <a:t>1000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="" xmlns:a16="http://schemas.microsoft.com/office/drawing/2014/main" id="{8E9EDE1F-A003-11F2-8385-AE2E2B45F6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322096"/>
              </p:ext>
            </p:extLst>
          </p:nvPr>
        </p:nvGraphicFramePr>
        <p:xfrm>
          <a:off x="378372" y="1219201"/>
          <a:ext cx="11598166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41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90" y="341586"/>
            <a:ext cx="11887200" cy="990600"/>
          </a:xfrm>
        </p:spPr>
        <p:txBody>
          <a:bodyPr>
            <a:noAutofit/>
          </a:bodyPr>
          <a:lstStyle/>
          <a:p>
            <a:pPr algn="ctr" fontAlgn="ctr"/>
            <a:r>
              <a:rPr lang="en-US" sz="4000" u="sng" dirty="0" smtClean="0">
                <a:effectLst/>
              </a:rPr>
              <a:t>Percentage of Pneumonia treated with antibiotics</a:t>
            </a:r>
            <a:endParaRPr lang="en-US" sz="4000" u="sng" dirty="0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="" xmlns:a16="http://schemas.microsoft.com/office/drawing/2014/main" id="{8E9EDE1F-A003-11F2-8385-AE2E2B45F6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078997"/>
              </p:ext>
            </p:extLst>
          </p:nvPr>
        </p:nvGraphicFramePr>
        <p:xfrm>
          <a:off x="378372" y="1219201"/>
          <a:ext cx="11598166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14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635339"/>
              </p:ext>
            </p:extLst>
          </p:nvPr>
        </p:nvGraphicFramePr>
        <p:xfrm>
          <a:off x="0" y="539015"/>
          <a:ext cx="12191999" cy="5842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94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13" y="394967"/>
            <a:ext cx="11778018" cy="598261"/>
          </a:xfrm>
        </p:spPr>
        <p:txBody>
          <a:bodyPr>
            <a:noAutofit/>
          </a:bodyPr>
          <a:lstStyle/>
          <a:p>
            <a:pPr algn="ctr" fontAlgn="ctr"/>
            <a:r>
              <a:rPr lang="en-US" sz="4000" u="sng" dirty="0"/>
              <a:t>% of Diarrheal Cases Treated with Zinc and ORS &lt;5yrs</a:t>
            </a:r>
            <a:endParaRPr lang="en-US" sz="2400" u="sng" dirty="0"/>
          </a:p>
        </p:txBody>
      </p:sp>
      <p:sp>
        <p:nvSpPr>
          <p:cNvPr id="5" name="Rectangle 4"/>
          <p:cNvSpPr/>
          <p:nvPr/>
        </p:nvSpPr>
        <p:spPr>
          <a:xfrm>
            <a:off x="155113" y="3059668"/>
            <a:ext cx="403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%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="" xmlns:a16="http://schemas.microsoft.com/office/drawing/2014/main" id="{73CE32C0-7847-4A82-07CA-17A8FB1A9F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889513"/>
              </p:ext>
            </p:extLst>
          </p:nvPr>
        </p:nvGraphicFramePr>
        <p:xfrm>
          <a:off x="378372" y="1219201"/>
          <a:ext cx="11598166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5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519C21-1DFD-4964-9EB9-BC756996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87310"/>
            <a:ext cx="85344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Service sites of District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2D4CB8E3-E5E6-4961-B3D4-C8064647457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30621" y="1233663"/>
          <a:ext cx="5770181" cy="5071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357">
                  <a:extLst>
                    <a:ext uri="{9D8B030D-6E8A-4147-A177-3AD203B41FA5}">
                      <a16:colId xmlns:a16="http://schemas.microsoft.com/office/drawing/2014/main" xmlns="" val="2020883631"/>
                    </a:ext>
                  </a:extLst>
                </a:gridCol>
                <a:gridCol w="3654447">
                  <a:extLst>
                    <a:ext uri="{9D8B030D-6E8A-4147-A177-3AD203B41FA5}">
                      <a16:colId xmlns:a16="http://schemas.microsoft.com/office/drawing/2014/main" xmlns="" val="1800215070"/>
                    </a:ext>
                  </a:extLst>
                </a:gridCol>
                <a:gridCol w="1346377">
                  <a:extLst>
                    <a:ext uri="{9D8B030D-6E8A-4147-A177-3AD203B41FA5}">
                      <a16:colId xmlns:a16="http://schemas.microsoft.com/office/drawing/2014/main" xmlns="" val="3164250861"/>
                    </a:ext>
                  </a:extLst>
                </a:gridCol>
              </a:tblGrid>
              <a:tr h="4226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S.N.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Details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1564530"/>
                  </a:ext>
                </a:extLst>
              </a:tr>
              <a:tr h="4226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Hospital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107888"/>
                  </a:ext>
                </a:extLst>
              </a:tr>
              <a:tr h="4226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PHCC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776176"/>
                  </a:ext>
                </a:extLst>
              </a:tr>
              <a:tr h="4226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0404837"/>
                  </a:ext>
                </a:extLst>
              </a:tr>
              <a:tr h="4226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Zonal </a:t>
                      </a:r>
                      <a:r>
                        <a:rPr lang="en-US" dirty="0" err="1"/>
                        <a:t>aryurved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Ausadhalaya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3072589"/>
                  </a:ext>
                </a:extLst>
              </a:tr>
              <a:tr h="4226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District </a:t>
                      </a:r>
                      <a:r>
                        <a:rPr lang="en-US" dirty="0" err="1"/>
                        <a:t>aryurved</a:t>
                      </a:r>
                      <a:r>
                        <a:rPr lang="en-US" dirty="0"/>
                        <a:t> center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0986079"/>
                  </a:ext>
                </a:extLst>
              </a:tr>
              <a:tr h="4226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Aryurved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Ausadhalaya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6515953"/>
                  </a:ext>
                </a:extLst>
              </a:tr>
              <a:tr h="4226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UHC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6238716"/>
                  </a:ext>
                </a:extLst>
              </a:tr>
              <a:tr h="4226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4724994"/>
                  </a:ext>
                </a:extLst>
              </a:tr>
              <a:tr h="4226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PHC-ORC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3992633"/>
                  </a:ext>
                </a:extLst>
              </a:tr>
              <a:tr h="4226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EPI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0166173"/>
                  </a:ext>
                </a:extLst>
              </a:tr>
              <a:tr h="4226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FCHV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6694098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xmlns="" id="{35530287-D3DC-48FB-8F1F-21E9AD58562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48120" y="1233663"/>
          <a:ext cx="5181425" cy="507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945">
                  <a:extLst>
                    <a:ext uri="{9D8B030D-6E8A-4147-A177-3AD203B41FA5}">
                      <a16:colId xmlns:a16="http://schemas.microsoft.com/office/drawing/2014/main" xmlns="" val="2020883631"/>
                    </a:ext>
                  </a:extLst>
                </a:gridCol>
                <a:gridCol w="2756077">
                  <a:extLst>
                    <a:ext uri="{9D8B030D-6E8A-4147-A177-3AD203B41FA5}">
                      <a16:colId xmlns:a16="http://schemas.microsoft.com/office/drawing/2014/main" xmlns="" val="1800215070"/>
                    </a:ext>
                  </a:extLst>
                </a:gridCol>
                <a:gridCol w="1543403">
                  <a:extLst>
                    <a:ext uri="{9D8B030D-6E8A-4147-A177-3AD203B41FA5}">
                      <a16:colId xmlns:a16="http://schemas.microsoft.com/office/drawing/2014/main" xmlns="" val="3164250861"/>
                    </a:ext>
                  </a:extLst>
                </a:gridCol>
              </a:tblGrid>
              <a:tr h="4432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S.N.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Details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1564530"/>
                  </a:ext>
                </a:extLst>
              </a:tr>
              <a:tr h="4432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Birthing Center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8160074"/>
                  </a:ext>
                </a:extLst>
              </a:tr>
              <a:tr h="41226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BEONC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9480528"/>
                  </a:ext>
                </a:extLst>
              </a:tr>
              <a:tr h="41226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CEONC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0404837"/>
                  </a:ext>
                </a:extLst>
              </a:tr>
              <a:tr h="41226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 Center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0166173"/>
                  </a:ext>
                </a:extLst>
              </a:tr>
              <a:tr h="41226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 Sub Center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0120700"/>
                  </a:ext>
                </a:extLst>
              </a:tr>
              <a:tr h="41226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 Home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3438813"/>
                  </a:ext>
                </a:extLst>
              </a:tr>
              <a:tr h="41226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Gene-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xport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Center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1262574"/>
                  </a:ext>
                </a:extLst>
              </a:tr>
              <a:tr h="4432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CD4 center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3492540"/>
                  </a:ext>
                </a:extLst>
              </a:tr>
              <a:tr h="41226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ART Center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2559114"/>
                  </a:ext>
                </a:extLst>
              </a:tr>
              <a:tr h="41226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473657"/>
                  </a:ext>
                </a:extLst>
              </a:tr>
              <a:tr h="4432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9420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1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99293"/>
              </p:ext>
            </p:extLst>
          </p:nvPr>
        </p:nvGraphicFramePr>
        <p:xfrm>
          <a:off x="136635" y="1219200"/>
          <a:ext cx="1191873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36635" y="3059668"/>
            <a:ext cx="403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%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6635" y="426720"/>
            <a:ext cx="11704845" cy="9144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/>
              <a:t>Safe Motherhood Program Achievement in %</a:t>
            </a:r>
          </a:p>
        </p:txBody>
      </p:sp>
    </p:spTree>
    <p:extLst>
      <p:ext uri="{BB962C8B-B14F-4D97-AF65-F5344CB8AC3E}">
        <p14:creationId xmlns:p14="http://schemas.microsoft.com/office/powerpoint/2010/main" val="10577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95" y="306286"/>
            <a:ext cx="11131421" cy="1021772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Local level wise 4 ANC visits as protocol</a:t>
            </a:r>
          </a:p>
        </p:txBody>
      </p:sp>
      <p:sp>
        <p:nvSpPr>
          <p:cNvPr id="5" name="Rectangle 4"/>
          <p:cNvSpPr/>
          <p:nvPr/>
        </p:nvSpPr>
        <p:spPr>
          <a:xfrm>
            <a:off x="65690" y="3059668"/>
            <a:ext cx="403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%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="" xmlns:a16="http://schemas.microsoft.com/office/drawing/2014/main" id="{863FC672-D98D-A71F-4B56-C773931295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295353"/>
              </p:ext>
            </p:extLst>
          </p:nvPr>
        </p:nvGraphicFramePr>
        <p:xfrm>
          <a:off x="378372" y="1219201"/>
          <a:ext cx="11598166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58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04" y="231640"/>
            <a:ext cx="11066106" cy="102177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/>
              <a:t>Institutional Deliveries by Local levels in %</a:t>
            </a:r>
          </a:p>
        </p:txBody>
      </p:sp>
      <p:sp>
        <p:nvSpPr>
          <p:cNvPr id="5" name="Rectangle 4"/>
          <p:cNvSpPr/>
          <p:nvPr/>
        </p:nvSpPr>
        <p:spPr>
          <a:xfrm>
            <a:off x="49924" y="3059668"/>
            <a:ext cx="403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%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="" xmlns:a16="http://schemas.microsoft.com/office/drawing/2014/main" id="{54EF5FEF-749A-8A44-89B1-E6B56E02FD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037384"/>
              </p:ext>
            </p:extLst>
          </p:nvPr>
        </p:nvGraphicFramePr>
        <p:xfrm>
          <a:off x="378372" y="1219201"/>
          <a:ext cx="11598166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98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628"/>
            <a:ext cx="12192000" cy="945572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/>
              <a:t>3 time PNC visits as per protocol by Local levels in %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931" y="3059668"/>
            <a:ext cx="403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%</a:t>
            </a: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xmlns="" id="{D25418BD-FF93-E90B-B776-92987760DC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775611"/>
              </p:ext>
            </p:extLst>
          </p:nvPr>
        </p:nvGraphicFramePr>
        <p:xfrm>
          <a:off x="378372" y="1219201"/>
          <a:ext cx="11598166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2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58E6C1-A49A-4E16-916F-30CFD1C8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" y="152400"/>
            <a:ext cx="11672596" cy="10668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>
                <a:effectLst/>
              </a:rPr>
              <a:t>Safe Abortion Care</a:t>
            </a:r>
            <a:endParaRPr lang="en-US" sz="4000" u="sn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DD55077-42A5-4EFE-B29C-4BC8C82B8F8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359" y="1219199"/>
          <a:ext cx="11065641" cy="50239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4500006">
                  <a:extLst>
                    <a:ext uri="{9D8B030D-6E8A-4147-A177-3AD203B41FA5}">
                      <a16:colId xmlns:a16="http://schemas.microsoft.com/office/drawing/2014/main" xmlns="" val="254382390"/>
                    </a:ext>
                  </a:extLst>
                </a:gridCol>
                <a:gridCol w="1711053">
                  <a:extLst>
                    <a:ext uri="{9D8B030D-6E8A-4147-A177-3AD203B41FA5}">
                      <a16:colId xmlns:a16="http://schemas.microsoft.com/office/drawing/2014/main" xmlns="" val="3317327585"/>
                    </a:ext>
                  </a:extLst>
                </a:gridCol>
                <a:gridCol w="1711053">
                  <a:extLst>
                    <a:ext uri="{9D8B030D-6E8A-4147-A177-3AD203B41FA5}">
                      <a16:colId xmlns:a16="http://schemas.microsoft.com/office/drawing/2014/main" xmlns="" val="3251454922"/>
                    </a:ext>
                  </a:extLst>
                </a:gridCol>
                <a:gridCol w="3143529"/>
              </a:tblGrid>
              <a:tr h="4358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Safe Abortion Care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2077/78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2078/79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2079/80 half yearly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57215251"/>
                  </a:ext>
                </a:extLst>
              </a:tr>
              <a:tr h="79892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1. No of CAC (Surgical Abortion) 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4179019278"/>
                  </a:ext>
                </a:extLst>
              </a:tr>
              <a:tr h="79892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2. No of CAC (Medical Abortion)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205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75" marR="56575" marT="0" marB="0" anchor="ctr"/>
                </a:tc>
                <a:extLst>
                  <a:ext uri="{0D108BD9-81ED-4DB2-BD59-A6C34878D82A}">
                    <a16:rowId xmlns:a16="http://schemas.microsoft.com/office/drawing/2014/main" xmlns="" val="998954399"/>
                  </a:ext>
                </a:extLst>
              </a:tr>
              <a:tr h="774764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3. Proportion of &lt;20 </a:t>
                      </a:r>
                      <a:r>
                        <a:rPr lang="en-US" sz="2000" b="0" dirty="0" err="1">
                          <a:effectLst/>
                        </a:rPr>
                        <a:t>yrs</a:t>
                      </a:r>
                      <a:r>
                        <a:rPr lang="en-US" sz="2000" b="0" dirty="0">
                          <a:effectLst/>
                        </a:rPr>
                        <a:t> women receiving abortion service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5.5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75" marR="56575" marT="0" marB="0" anchor="ctr"/>
                </a:tc>
                <a:extLst>
                  <a:ext uri="{0D108BD9-81ED-4DB2-BD59-A6C34878D82A}">
                    <a16:rowId xmlns:a16="http://schemas.microsoft.com/office/drawing/2014/main" xmlns="" val="3891195279"/>
                  </a:ext>
                </a:extLst>
              </a:tr>
              <a:tr h="79892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4. No of abortion complication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75" marR="56575" marT="0" marB="0" anchor="ctr"/>
                </a:tc>
                <a:extLst>
                  <a:ext uri="{0D108BD9-81ED-4DB2-BD59-A6C34878D82A}">
                    <a16:rowId xmlns:a16="http://schemas.microsoft.com/office/drawing/2014/main" xmlns="" val="2851206871"/>
                  </a:ext>
                </a:extLst>
              </a:tr>
              <a:tr h="1017155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5. Proportion of Long term contraception among post abortion contraception used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25.2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75" marR="56575" marT="0" marB="0" anchor="ctr"/>
                </a:tc>
                <a:extLst>
                  <a:ext uri="{0D108BD9-81ED-4DB2-BD59-A6C34878D82A}">
                    <a16:rowId xmlns:a16="http://schemas.microsoft.com/office/drawing/2014/main" xmlns="" val="2455205073"/>
                  </a:ext>
                </a:extLst>
              </a:tr>
              <a:tr h="399459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6. No of PAC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75" marR="56575" marT="0" marB="0" anchor="ctr"/>
                </a:tc>
                <a:extLst>
                  <a:ext uri="{0D108BD9-81ED-4DB2-BD59-A6C34878D82A}">
                    <a16:rowId xmlns:a16="http://schemas.microsoft.com/office/drawing/2014/main" xmlns="" val="985997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228600"/>
            <a:ext cx="12017829" cy="10160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Maternal </a:t>
            </a:r>
            <a:r>
              <a:rPr lang="en-US" sz="4000" u="sng" dirty="0"/>
              <a:t>and Neonatal Deaths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250489"/>
              </p:ext>
            </p:extLst>
          </p:nvPr>
        </p:nvGraphicFramePr>
        <p:xfrm>
          <a:off x="945932" y="1447800"/>
          <a:ext cx="8481848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1663" y="281940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1739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96" y="297688"/>
            <a:ext cx="10971677" cy="95532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u="sng" dirty="0"/>
              <a:t>Family Planning Program: CPR</a:t>
            </a:r>
            <a:endParaRPr lang="en-US" sz="4000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818999"/>
              </p:ext>
            </p:extLst>
          </p:nvPr>
        </p:nvGraphicFramePr>
        <p:xfrm>
          <a:off x="584617" y="1133124"/>
          <a:ext cx="10845384" cy="5039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58512" y="3059668"/>
            <a:ext cx="403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0652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337458"/>
            <a:ext cx="11010123" cy="95532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/>
              <a:t>FP New acceptor among MWRA by District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94D253B-FF63-4F0F-BF3C-2B502D537669}"/>
              </a:ext>
            </a:extLst>
          </p:cNvPr>
          <p:cNvSpPr/>
          <p:nvPr/>
        </p:nvSpPr>
        <p:spPr>
          <a:xfrm>
            <a:off x="0" y="3059668"/>
            <a:ext cx="403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%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xmlns="" id="{F24783DD-47F9-7EA7-8784-905F9A103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793073"/>
              </p:ext>
            </p:extLst>
          </p:nvPr>
        </p:nvGraphicFramePr>
        <p:xfrm>
          <a:off x="378372" y="1219201"/>
          <a:ext cx="11598166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35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 </a:t>
            </a:r>
            <a:r>
              <a:rPr lang="en-US" sz="4000" u="sng" dirty="0"/>
              <a:t>TB Case Notification Rate by  Local levels</a:t>
            </a:r>
            <a:br>
              <a:rPr lang="en-US" sz="4000" u="sng" dirty="0"/>
            </a:br>
            <a:r>
              <a:rPr lang="en-US" sz="2400" u="sng" dirty="0"/>
              <a:t>(New PBC &amp; relapse TB Case)</a:t>
            </a:r>
            <a:endParaRPr lang="en-US" u="sng" dirty="0"/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xmlns="" id="{834F84F5-E55D-D3A5-6670-ED36BDAD92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372146"/>
              </p:ext>
            </p:extLst>
          </p:nvPr>
        </p:nvGraphicFramePr>
        <p:xfrm>
          <a:off x="361821" y="1720530"/>
          <a:ext cx="11598166" cy="4632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86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4000" u="sng" dirty="0"/>
              <a:t>TB Case Notification Rate by  Local level</a:t>
            </a:r>
            <a:br>
              <a:rPr lang="en-US" sz="4000" u="sng" dirty="0"/>
            </a:br>
            <a:r>
              <a:rPr lang="en-US" sz="2800" u="sng" dirty="0"/>
              <a:t>(New PBC &amp; relapse and All form of TB Case)</a:t>
            </a:r>
            <a:endParaRPr lang="en-US" sz="4000" u="sng" dirty="0"/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xmlns="" id="{5DA36B0B-9BB0-5335-0A4E-5AD61A1A59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771534"/>
              </p:ext>
            </p:extLst>
          </p:nvPr>
        </p:nvGraphicFramePr>
        <p:xfrm>
          <a:off x="378372" y="1720530"/>
          <a:ext cx="11598166" cy="452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54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5400A-657F-4991-A509-3F2B1C715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93" y="536588"/>
            <a:ext cx="10972800" cy="312499"/>
          </a:xfrm>
        </p:spPr>
        <p:txBody>
          <a:bodyPr>
            <a:noAutofit/>
          </a:bodyPr>
          <a:lstStyle/>
          <a:p>
            <a:pPr algn="ctr"/>
            <a:r>
              <a:rPr lang="ne-NP" sz="3600" dirty="0"/>
              <a:t>जनशक्ति विवरण</a:t>
            </a:r>
            <a:endParaRPr lang="en-US" sz="36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439EF6FB-00FA-4DB1-BDB4-31F4BCB112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860664"/>
              </p:ext>
            </p:extLst>
          </p:nvPr>
        </p:nvGraphicFramePr>
        <p:xfrm>
          <a:off x="182880" y="996288"/>
          <a:ext cx="11565748" cy="5701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491">
                  <a:extLst>
                    <a:ext uri="{9D8B030D-6E8A-4147-A177-3AD203B41FA5}">
                      <a16:colId xmlns:a16="http://schemas.microsoft.com/office/drawing/2014/main" xmlns="" val="309349946"/>
                    </a:ext>
                  </a:extLst>
                </a:gridCol>
                <a:gridCol w="2604703">
                  <a:extLst>
                    <a:ext uri="{9D8B030D-6E8A-4147-A177-3AD203B41FA5}">
                      <a16:colId xmlns:a16="http://schemas.microsoft.com/office/drawing/2014/main" xmlns="" val="868609071"/>
                    </a:ext>
                  </a:extLst>
                </a:gridCol>
                <a:gridCol w="1207978">
                  <a:extLst>
                    <a:ext uri="{9D8B030D-6E8A-4147-A177-3AD203B41FA5}">
                      <a16:colId xmlns:a16="http://schemas.microsoft.com/office/drawing/2014/main" xmlns="" val="3027403058"/>
                    </a:ext>
                  </a:extLst>
                </a:gridCol>
                <a:gridCol w="1019231">
                  <a:extLst>
                    <a:ext uri="{9D8B030D-6E8A-4147-A177-3AD203B41FA5}">
                      <a16:colId xmlns:a16="http://schemas.microsoft.com/office/drawing/2014/main" xmlns="" val="436719825"/>
                    </a:ext>
                  </a:extLst>
                </a:gridCol>
                <a:gridCol w="1065012">
                  <a:extLst>
                    <a:ext uri="{9D8B030D-6E8A-4147-A177-3AD203B41FA5}">
                      <a16:colId xmlns:a16="http://schemas.microsoft.com/office/drawing/2014/main" xmlns="" val="1906987057"/>
                    </a:ext>
                  </a:extLst>
                </a:gridCol>
                <a:gridCol w="1879435">
                  <a:extLst>
                    <a:ext uri="{9D8B030D-6E8A-4147-A177-3AD203B41FA5}">
                      <a16:colId xmlns:a16="http://schemas.microsoft.com/office/drawing/2014/main" xmlns="" val="829472290"/>
                    </a:ext>
                  </a:extLst>
                </a:gridCol>
                <a:gridCol w="1207978">
                  <a:extLst>
                    <a:ext uri="{9D8B030D-6E8A-4147-A177-3AD203B41FA5}">
                      <a16:colId xmlns:a16="http://schemas.microsoft.com/office/drawing/2014/main" xmlns="" val="490923444"/>
                    </a:ext>
                  </a:extLst>
                </a:gridCol>
                <a:gridCol w="1132480">
                  <a:extLst>
                    <a:ext uri="{9D8B030D-6E8A-4147-A177-3AD203B41FA5}">
                      <a16:colId xmlns:a16="http://schemas.microsoft.com/office/drawing/2014/main" xmlns="" val="1080561558"/>
                    </a:ext>
                  </a:extLst>
                </a:gridCol>
                <a:gridCol w="920440">
                  <a:extLst>
                    <a:ext uri="{9D8B030D-6E8A-4147-A177-3AD203B41FA5}">
                      <a16:colId xmlns:a16="http://schemas.microsoft.com/office/drawing/2014/main" xmlns="" val="4171041562"/>
                    </a:ext>
                  </a:extLst>
                </a:gridCol>
              </a:tblGrid>
              <a:tr h="3123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Preeti"/>
                          <a:ea typeface="Times New Roman"/>
                          <a:cs typeface="Arial"/>
                        </a:rPr>
                        <a:t>l;=g+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Preeti"/>
                          <a:ea typeface="Times New Roman"/>
                          <a:cs typeface="Arial"/>
                        </a:rPr>
                        <a:t>kbsf</a:t>
                      </a:r>
                      <a:r>
                        <a:rPr lang="en-US" sz="1800" b="1" dirty="0">
                          <a:effectLst/>
                          <a:latin typeface="Preeti"/>
                          <a:ea typeface="Times New Roman"/>
                          <a:cs typeface="Arial"/>
                        </a:rPr>
                        <a:t>] </a:t>
                      </a:r>
                      <a:r>
                        <a:rPr lang="en-US" sz="1800" b="1" dirty="0" err="1">
                          <a:effectLst/>
                          <a:latin typeface="Preeti"/>
                          <a:ea typeface="Times New Roman"/>
                          <a:cs typeface="Arial"/>
                        </a:rPr>
                        <a:t>ljj</a:t>
                      </a:r>
                      <a:r>
                        <a:rPr lang="en-US" sz="1800" b="1" dirty="0">
                          <a:effectLst/>
                          <a:latin typeface="Preeti"/>
                          <a:ea typeface="Times New Roman"/>
                          <a:cs typeface="Arial"/>
                        </a:rPr>
                        <a:t>/0f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Preeti"/>
                          <a:ea typeface="Times New Roman"/>
                          <a:cs typeface="Arial"/>
                        </a:rPr>
                        <a:t>;]</a:t>
                      </a:r>
                      <a:r>
                        <a:rPr lang="en-US" sz="1800" b="1" dirty="0" err="1">
                          <a:effectLst/>
                          <a:latin typeface="Preeti"/>
                          <a:ea typeface="Times New Roman"/>
                          <a:cs typeface="Arial"/>
                        </a:rPr>
                        <a:t>jf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Preeti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n-US" sz="1800" b="1" dirty="0" err="1">
                          <a:effectLst/>
                          <a:latin typeface="Preeti"/>
                          <a:ea typeface="Times New Roman"/>
                          <a:cs typeface="Arial"/>
                        </a:rPr>
                        <a:t>d'x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Preeti"/>
                          <a:ea typeface="Times New Roman"/>
                          <a:cs typeface="Arial"/>
                        </a:rPr>
                        <a:t>&gt;]l0f</a:t>
                      </a:r>
                      <a:r>
                        <a:rPr lang="en-US" sz="1800" b="1" baseline="0" dirty="0">
                          <a:effectLst/>
                          <a:latin typeface="Preeti"/>
                          <a:ea typeface="Times New Roman"/>
                          <a:cs typeface="Arial"/>
                        </a:rPr>
                        <a:t> . </a:t>
                      </a:r>
                      <a:r>
                        <a:rPr lang="en-US" sz="1800" b="1" dirty="0" err="1">
                          <a:effectLst/>
                          <a:latin typeface="Preeti"/>
                          <a:ea typeface="Times New Roman"/>
                          <a:cs typeface="Arial"/>
                        </a:rPr>
                        <a:t>tx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Preeti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800" b="1" dirty="0" err="1">
                          <a:effectLst/>
                          <a:latin typeface="Preeti"/>
                          <a:ea typeface="Times New Roman"/>
                          <a:cs typeface="Arial"/>
                        </a:rPr>
                        <a:t>jLs</a:t>
                      </a:r>
                      <a:r>
                        <a:rPr lang="en-US" sz="1800" b="1" dirty="0">
                          <a:effectLst/>
                          <a:latin typeface="Preeti"/>
                          <a:ea typeface="Times New Roman"/>
                          <a:cs typeface="Arial"/>
                        </a:rPr>
                        <a:t>[t b/</a:t>
                      </a:r>
                      <a:r>
                        <a:rPr lang="en-US" sz="1800" b="1" dirty="0" err="1">
                          <a:effectLst/>
                          <a:latin typeface="Preeti"/>
                          <a:ea typeface="Times New Roman"/>
                          <a:cs typeface="Arial"/>
                        </a:rPr>
                        <a:t>alGb</a:t>
                      </a:r>
                      <a:r>
                        <a:rPr lang="en-US" sz="1800" b="1" dirty="0">
                          <a:effectLst/>
                          <a:latin typeface="Preeti"/>
                          <a:ea typeface="Times New Roman"/>
                          <a:cs typeface="Arial"/>
                        </a:rPr>
                        <a:t> ;+</a:t>
                      </a:r>
                      <a:r>
                        <a:rPr lang="en-US" sz="1800" b="1" dirty="0" err="1">
                          <a:effectLst/>
                          <a:latin typeface="Preeti"/>
                          <a:ea typeface="Times New Roman"/>
                          <a:cs typeface="Arial"/>
                        </a:rPr>
                        <a:t>Vof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Preeti"/>
                          <a:ea typeface="Times New Roman"/>
                          <a:cs typeface="Arial"/>
                        </a:rPr>
                        <a:t>kbk"lt</a:t>
                      </a:r>
                      <a:r>
                        <a:rPr lang="en-US" sz="1800" b="1" dirty="0">
                          <a:effectLst/>
                          <a:latin typeface="Preeti"/>
                          <a:ea typeface="Times New Roman"/>
                          <a:cs typeface="Arial"/>
                        </a:rPr>
                        <a:t>{ ;+</a:t>
                      </a:r>
                      <a:r>
                        <a:rPr lang="en-US" sz="1800" b="1" dirty="0" err="1">
                          <a:effectLst/>
                          <a:latin typeface="Preeti"/>
                          <a:ea typeface="Times New Roman"/>
                          <a:cs typeface="Arial"/>
                        </a:rPr>
                        <a:t>Vof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Preeti"/>
                          <a:ea typeface="Times New Roman"/>
                          <a:cs typeface="Arial"/>
                        </a:rPr>
                        <a:t>l/</a:t>
                      </a:r>
                      <a:r>
                        <a:rPr lang="en-US" sz="1800" b="1" dirty="0" err="1">
                          <a:effectLst/>
                          <a:latin typeface="Preeti"/>
                          <a:ea typeface="Times New Roman"/>
                          <a:cs typeface="Arial"/>
                        </a:rPr>
                        <a:t>Qm</a:t>
                      </a:r>
                      <a:r>
                        <a:rPr lang="en-US" sz="1800" b="1" dirty="0">
                          <a:effectLst/>
                          <a:latin typeface="Preeti"/>
                          <a:ea typeface="Times New Roman"/>
                          <a:cs typeface="Arial"/>
                        </a:rPr>
                        <a:t> ;+</a:t>
                      </a:r>
                      <a:r>
                        <a:rPr lang="en-US" sz="1800" b="1" dirty="0" err="1">
                          <a:effectLst/>
                          <a:latin typeface="Preeti"/>
                          <a:ea typeface="Times New Roman"/>
                          <a:cs typeface="Arial"/>
                        </a:rPr>
                        <a:t>Vof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Preeti"/>
                          <a:ea typeface="Times New Roman"/>
                          <a:cs typeface="Arial"/>
                        </a:rPr>
                        <a:t>s}</a:t>
                      </a:r>
                      <a:r>
                        <a:rPr lang="en-US" sz="1800" b="1" dirty="0" err="1">
                          <a:effectLst/>
                          <a:latin typeface="Preeti"/>
                          <a:ea typeface="Times New Roman"/>
                          <a:cs typeface="Arial"/>
                        </a:rPr>
                        <a:t>lkmot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extLst>
                  <a:ext uri="{0D108BD9-81ED-4DB2-BD59-A6C34878D82A}">
                    <a16:rowId xmlns:a16="http://schemas.microsoft.com/office/drawing/2014/main" xmlns="" val="234287358"/>
                  </a:ext>
                </a:extLst>
              </a:tr>
              <a:tr h="35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reeti"/>
                          <a:ea typeface="Times New Roman"/>
                          <a:cs typeface="Arial"/>
                        </a:rPr>
                        <a:t>!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Preeti"/>
                          <a:ea typeface="Times New Roman"/>
                          <a:cs typeface="Arial"/>
                        </a:rPr>
                        <a:t>Hfg:jf:Yo</a:t>
                      </a:r>
                      <a:r>
                        <a:rPr lang="en-US" sz="1800" dirty="0">
                          <a:effectLst/>
                          <a:latin typeface="Preet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Preeti"/>
                          <a:ea typeface="Times New Roman"/>
                          <a:cs typeface="Arial"/>
                        </a:rPr>
                        <a:t>clws</a:t>
                      </a:r>
                      <a:r>
                        <a:rPr lang="en-US" sz="1800" dirty="0">
                          <a:effectLst/>
                          <a:latin typeface="Preeti"/>
                          <a:ea typeface="Times New Roman"/>
                          <a:cs typeface="Arial"/>
                        </a:rPr>
                        <a:t>[t </a:t>
                      </a:r>
                      <a:r>
                        <a:rPr lang="en-US" sz="1800" dirty="0" err="1">
                          <a:effectLst/>
                          <a:latin typeface="Preeti"/>
                          <a:ea typeface="Times New Roman"/>
                          <a:cs typeface="Arial"/>
                        </a:rPr>
                        <a:t>jf</a:t>
                      </a:r>
                      <a:r>
                        <a:rPr lang="en-US" sz="1800" dirty="0">
                          <a:effectLst/>
                          <a:latin typeface="Preeti"/>
                          <a:ea typeface="Times New Roman"/>
                          <a:cs typeface="Arial"/>
                        </a:rPr>
                        <a:t> ;f] ;/x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: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jf:Yo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X]=O{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dirty="0" smtClean="0">
                          <a:latin typeface="Preeti" pitchFamily="2" charset="0"/>
                        </a:rPr>
                        <a:t>७</a:t>
                      </a:r>
                      <a:r>
                        <a:rPr lang="en-US" sz="1400" dirty="0" smtClean="0">
                          <a:latin typeface="Preeti" pitchFamily="2" charset="0"/>
                        </a:rPr>
                        <a:t>÷</a:t>
                      </a:r>
                      <a:r>
                        <a:rPr lang="ne-NP" sz="1400" dirty="0" smtClean="0">
                          <a:latin typeface="Preeti" pitchFamily="2" charset="0"/>
                        </a:rPr>
                        <a:t>८</a:t>
                      </a:r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dirty="0" smtClean="0">
                          <a:latin typeface="Preeti" pitchFamily="2" charset="0"/>
                        </a:rPr>
                        <a:t>१</a:t>
                      </a:r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dirty="0" smtClean="0">
                          <a:latin typeface="Preeti" pitchFamily="2" charset="0"/>
                        </a:rPr>
                        <a:t>१</a:t>
                      </a:r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2536852"/>
                  </a:ext>
                </a:extLst>
              </a:tr>
              <a:tr h="35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reeti"/>
                          <a:ea typeface="Times New Roman"/>
                          <a:cs typeface="Arial"/>
                        </a:rPr>
                        <a:t>@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Mangal"/>
                        </a:rPr>
                        <a:t>;'k/</a:t>
                      </a:r>
                      <a:r>
                        <a:rPr lang="en-US" sz="1800" dirty="0" err="1" smtClean="0">
                          <a:effectLst/>
                          <a:latin typeface="Preeti"/>
                          <a:ea typeface="Times New Roman"/>
                          <a:cs typeface="Mangal"/>
                        </a:rPr>
                        <a:t>efO</a:t>
                      </a:r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Mangal"/>
                        </a:rPr>
                        <a:t>{h/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: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jf:Yo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X]=O{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dirty="0" smtClean="0">
                          <a:latin typeface="Preeti" pitchFamily="2" charset="0"/>
                        </a:rPr>
                        <a:t>५</a:t>
                      </a:r>
                      <a:r>
                        <a:rPr lang="en-US" sz="1400" dirty="0" smtClean="0">
                          <a:latin typeface="Preeti" pitchFamily="2" charset="0"/>
                        </a:rPr>
                        <a:t>÷</a:t>
                      </a:r>
                      <a:r>
                        <a:rPr lang="ne-NP" sz="1400" dirty="0" smtClean="0">
                          <a:latin typeface="Preeti" pitchFamily="2" charset="0"/>
                        </a:rPr>
                        <a:t>६</a:t>
                      </a:r>
                      <a:r>
                        <a:rPr lang="en-US" sz="1400" dirty="0" smtClean="0">
                          <a:latin typeface="Preeti" pitchFamily="2" charset="0"/>
                        </a:rPr>
                        <a:t>÷</a:t>
                      </a:r>
                      <a:r>
                        <a:rPr lang="ne-NP" sz="1400" dirty="0" smtClean="0">
                          <a:latin typeface="Preeti" pitchFamily="2" charset="0"/>
                        </a:rPr>
                        <a:t>७</a:t>
                      </a:r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dirty="0" smtClean="0">
                          <a:latin typeface="Preeti" pitchFamily="2" charset="0"/>
                        </a:rPr>
                        <a:t>२</a:t>
                      </a:r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dirty="0" smtClean="0">
                          <a:latin typeface="Preeti" pitchFamily="2" charset="0"/>
                        </a:rPr>
                        <a:t>२</a:t>
                      </a:r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6788515"/>
                  </a:ext>
                </a:extLst>
              </a:tr>
              <a:tr h="35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#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k=x]=g</a:t>
                      </a:r>
                      <a:endParaRPr lang="en-US" sz="1800" dirty="0" smtClean="0">
                        <a:effectLst/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: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jf:Yo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Preeti" pitchFamily="2" charset="0"/>
                        </a:rPr>
                        <a:t>gl</a:t>
                      </a:r>
                      <a:r>
                        <a:rPr lang="en-US" dirty="0" smtClean="0">
                          <a:latin typeface="Preeti" pitchFamily="2" charset="0"/>
                        </a:rPr>
                        <a:t>;{ª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dirty="0" smtClean="0">
                          <a:latin typeface="Preeti" pitchFamily="2" charset="0"/>
                        </a:rPr>
                        <a:t>५</a:t>
                      </a:r>
                      <a:r>
                        <a:rPr lang="en-US" sz="1400" dirty="0" smtClean="0">
                          <a:latin typeface="Preeti" pitchFamily="2" charset="0"/>
                        </a:rPr>
                        <a:t>÷</a:t>
                      </a:r>
                      <a:r>
                        <a:rPr lang="ne-NP" sz="1400" dirty="0" smtClean="0">
                          <a:latin typeface="Preeti" pitchFamily="2" charset="0"/>
                        </a:rPr>
                        <a:t>६</a:t>
                      </a:r>
                      <a:r>
                        <a:rPr lang="en-US" sz="1400" dirty="0" smtClean="0">
                          <a:latin typeface="Preeti" pitchFamily="2" charset="0"/>
                        </a:rPr>
                        <a:t>÷</a:t>
                      </a:r>
                      <a:r>
                        <a:rPr lang="ne-NP" sz="1400" dirty="0" smtClean="0">
                          <a:latin typeface="Preeti" pitchFamily="2" charset="0"/>
                        </a:rPr>
                        <a:t>७</a:t>
                      </a:r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dirty="0" smtClean="0">
                          <a:latin typeface="Preeti" pitchFamily="2" charset="0"/>
                        </a:rPr>
                        <a:t>१</a:t>
                      </a:r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dirty="0" smtClean="0">
                          <a:latin typeface="Preeti" pitchFamily="2" charset="0"/>
                        </a:rPr>
                        <a:t>१</a:t>
                      </a:r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3772077"/>
                  </a:ext>
                </a:extLst>
              </a:tr>
              <a:tr h="35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$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Preeti"/>
                          <a:ea typeface="Times New Roman"/>
                          <a:cs typeface="Arial"/>
                        </a:rPr>
                        <a:t>Nofj</a:t>
                      </a:r>
                      <a:r>
                        <a:rPr lang="en-US" sz="1800" dirty="0">
                          <a:effectLst/>
                          <a:latin typeface="Preeti"/>
                          <a:ea typeface="Times New Roman"/>
                          <a:cs typeface="Arial"/>
                        </a:rPr>
                        <a:t> 6]</a:t>
                      </a:r>
                      <a:r>
                        <a:rPr lang="en-US" sz="1800" dirty="0" err="1">
                          <a:effectLst/>
                          <a:latin typeface="Preeti"/>
                          <a:ea typeface="Times New Roman"/>
                          <a:cs typeface="Arial"/>
                        </a:rPr>
                        <a:t>lSgl;og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: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jf:Yo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Preeti" pitchFamily="2" charset="0"/>
                        </a:rPr>
                        <a:t>d]=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Nof</a:t>
                      </a:r>
                      <a:r>
                        <a:rPr lang="en-US" dirty="0" smtClean="0">
                          <a:latin typeface="Preeti" pitchFamily="2" charset="0"/>
                        </a:rPr>
                        <a:t>=6]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400" dirty="0" smtClean="0">
                          <a:latin typeface="Preeti" pitchFamily="2" charset="0"/>
                        </a:rPr>
                        <a:t>४</a:t>
                      </a:r>
                      <a:r>
                        <a:rPr lang="en-US" sz="1400" dirty="0" smtClean="0">
                          <a:latin typeface="Preeti" pitchFamily="2" charset="0"/>
                        </a:rPr>
                        <a:t>÷</a:t>
                      </a:r>
                      <a:r>
                        <a:rPr lang="ne-NP" sz="1400" dirty="0" smtClean="0">
                          <a:latin typeface="Preeti" pitchFamily="2" charset="0"/>
                        </a:rPr>
                        <a:t>५</a:t>
                      </a:r>
                      <a:r>
                        <a:rPr lang="en-US" sz="1400" dirty="0" smtClean="0">
                          <a:latin typeface="Preeti" pitchFamily="2" charset="0"/>
                        </a:rPr>
                        <a:t>÷</a:t>
                      </a:r>
                      <a:r>
                        <a:rPr lang="ne-NP" sz="1400" dirty="0" smtClean="0">
                          <a:latin typeface="Preeti" pitchFamily="2" charset="0"/>
                        </a:rPr>
                        <a:t>६</a:t>
                      </a:r>
                      <a:endParaRPr lang="en-US" sz="1400" dirty="0" smtClean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dirty="0" smtClean="0">
                          <a:latin typeface="Preeti" pitchFamily="2" charset="0"/>
                        </a:rPr>
                        <a:t>१</a:t>
                      </a:r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dirty="0" smtClean="0">
                          <a:latin typeface="Preeti" pitchFamily="2" charset="0"/>
                        </a:rPr>
                        <a:t>१ </a:t>
                      </a:r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2934866"/>
                  </a:ext>
                </a:extLst>
              </a:tr>
              <a:tr h="35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reeti"/>
                          <a:ea typeface="Times New Roman"/>
                          <a:cs typeface="Arial"/>
                        </a:rPr>
                        <a:t>sf]N8 r]g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: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jf:Yo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X]=O{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400" dirty="0" smtClean="0">
                          <a:latin typeface="Preeti" pitchFamily="2" charset="0"/>
                        </a:rPr>
                        <a:t>४</a:t>
                      </a:r>
                      <a:r>
                        <a:rPr lang="en-US" sz="1400" dirty="0" smtClean="0">
                          <a:latin typeface="Preeti" pitchFamily="2" charset="0"/>
                        </a:rPr>
                        <a:t>÷</a:t>
                      </a:r>
                      <a:r>
                        <a:rPr lang="ne-NP" sz="1400" dirty="0" smtClean="0">
                          <a:latin typeface="Preeti" pitchFamily="2" charset="0"/>
                        </a:rPr>
                        <a:t>५</a:t>
                      </a:r>
                      <a:r>
                        <a:rPr lang="en-US" sz="1400" dirty="0" smtClean="0">
                          <a:latin typeface="Preeti" pitchFamily="2" charset="0"/>
                        </a:rPr>
                        <a:t>÷</a:t>
                      </a:r>
                      <a:r>
                        <a:rPr lang="ne-NP" sz="1400" dirty="0" smtClean="0">
                          <a:latin typeface="Preeti" pitchFamily="2" charset="0"/>
                        </a:rPr>
                        <a:t>६</a:t>
                      </a:r>
                      <a:endParaRPr lang="en-US" sz="1400" dirty="0" smtClean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dirty="0" smtClean="0">
                          <a:latin typeface="Preeti" pitchFamily="2" charset="0"/>
                        </a:rPr>
                        <a:t>१</a:t>
                      </a:r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b="0" dirty="0" smtClean="0">
                          <a:latin typeface="Preeti" pitchFamily="2" charset="0"/>
                        </a:rPr>
                        <a:t>१</a:t>
                      </a:r>
                      <a:endParaRPr lang="en-US" sz="1400" b="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7500723"/>
                  </a:ext>
                </a:extLst>
              </a:tr>
              <a:tr h="3715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^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k|zf;g</a:t>
                      </a:r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    </a:t>
                      </a:r>
                      <a:r>
                        <a:rPr lang="en-US" sz="1800" dirty="0" err="1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k|zf;g</a:t>
                      </a:r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 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 ;f=</a:t>
                      </a:r>
                      <a:r>
                        <a:rPr lang="en-US" sz="1800" dirty="0" err="1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k|zf;g</a:t>
                      </a:r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 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400" dirty="0" smtClean="0">
                          <a:latin typeface="Preeti" pitchFamily="2" charset="0"/>
                        </a:rPr>
                        <a:t>५</a:t>
                      </a:r>
                      <a:r>
                        <a:rPr lang="en-US" sz="1400" dirty="0" smtClean="0">
                          <a:latin typeface="Preeti" pitchFamily="2" charset="0"/>
                        </a:rPr>
                        <a:t>÷</a:t>
                      </a:r>
                      <a:r>
                        <a:rPr lang="ne-NP" sz="1400" dirty="0" smtClean="0">
                          <a:latin typeface="Preeti" pitchFamily="2" charset="0"/>
                        </a:rPr>
                        <a:t>६</a:t>
                      </a:r>
                      <a:endParaRPr lang="en-US" sz="1400" dirty="0" smtClean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dirty="0" smtClean="0">
                          <a:latin typeface="Preeti" pitchFamily="2" charset="0"/>
                        </a:rPr>
                        <a:t>१</a:t>
                      </a:r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dirty="0" smtClean="0">
                          <a:latin typeface="Preeti" pitchFamily="2" charset="0"/>
                        </a:rPr>
                        <a:t>१</a:t>
                      </a:r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2926610"/>
                  </a:ext>
                </a:extLst>
              </a:tr>
              <a:tr h="35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&amp;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n]</a:t>
                      </a:r>
                      <a:r>
                        <a:rPr lang="en-US" sz="1800" dirty="0" err="1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vfkfn</a:t>
                      </a:r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ne-NP" sz="1800" dirty="0" smtClean="0">
                          <a:effectLst/>
                          <a:latin typeface="Kokila" panose="020B0604020202020204" pitchFamily="34" charset="0"/>
                          <a:ea typeface="Times New Roman"/>
                          <a:cs typeface="Kokila" panose="020B0604020202020204" pitchFamily="34" charset="0"/>
                        </a:rPr>
                        <a:t> </a:t>
                      </a:r>
                      <a:endParaRPr lang="en-US" sz="1800" dirty="0" smtClean="0">
                        <a:effectLst/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k|zf;g</a:t>
                      </a:r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 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Preeti" pitchFamily="2" charset="0"/>
                        </a:rPr>
                        <a:t>Nf</a:t>
                      </a:r>
                      <a:r>
                        <a:rPr lang="en-US" dirty="0" smtClean="0">
                          <a:latin typeface="Preeti" pitchFamily="2" charset="0"/>
                        </a:rPr>
                        <a:t>]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vf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400" dirty="0" smtClean="0">
                          <a:latin typeface="Preeti" pitchFamily="2" charset="0"/>
                        </a:rPr>
                        <a:t>५</a:t>
                      </a:r>
                      <a:r>
                        <a:rPr lang="en-US" sz="1400" dirty="0" smtClean="0">
                          <a:latin typeface="Preeti" pitchFamily="2" charset="0"/>
                        </a:rPr>
                        <a:t>÷</a:t>
                      </a:r>
                      <a:r>
                        <a:rPr lang="ne-NP" sz="1400" dirty="0" smtClean="0">
                          <a:latin typeface="Preeti" pitchFamily="2" charset="0"/>
                        </a:rPr>
                        <a:t>६</a:t>
                      </a:r>
                      <a:endParaRPr lang="en-US" sz="1400" dirty="0" smtClean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dirty="0" smtClean="0">
                          <a:latin typeface="Preeti" pitchFamily="2" charset="0"/>
                        </a:rPr>
                        <a:t>१</a:t>
                      </a:r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dirty="0" smtClean="0">
                          <a:latin typeface="Preeti" pitchFamily="2" charset="0"/>
                        </a:rPr>
                        <a:t>१</a:t>
                      </a:r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3867331"/>
                  </a:ext>
                </a:extLst>
              </a:tr>
              <a:tr h="3706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*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tYof+s</a:t>
                      </a:r>
                      <a:r>
                        <a:rPr lang="ne-NP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ne-NP" sz="1800" dirty="0" smtClean="0">
                          <a:effectLst/>
                          <a:latin typeface="Kokila" panose="020B0604020202020204" pitchFamily="34" charset="0"/>
                          <a:ea typeface="Times New Roman"/>
                          <a:cs typeface="Kokila" panose="020B0604020202020204" pitchFamily="34" charset="0"/>
                        </a:rPr>
                        <a:t>सहायक </a:t>
                      </a:r>
                      <a:endParaRPr lang="en-US" sz="1800" dirty="0" smtClean="0">
                        <a:effectLst/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   </a:t>
                      </a:r>
                      <a:r>
                        <a:rPr lang="en-US" sz="1800" dirty="0" err="1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tYof+s</a:t>
                      </a:r>
                      <a:r>
                        <a:rPr lang="ne-NP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 </a:t>
                      </a:r>
                      <a:endParaRPr lang="en-US" sz="1800" dirty="0" smtClean="0">
                        <a:effectLst/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  </a:t>
                      </a:r>
                      <a:r>
                        <a:rPr lang="en-US" sz="1800" dirty="0" err="1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tYof+s</a:t>
                      </a:r>
                      <a:r>
                        <a:rPr lang="ne-NP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 </a:t>
                      </a:r>
                      <a:endParaRPr lang="en-US" sz="1800" dirty="0" smtClean="0">
                        <a:effectLst/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400" dirty="0" smtClean="0">
                          <a:latin typeface="Preeti" pitchFamily="2" charset="0"/>
                        </a:rPr>
                        <a:t>५</a:t>
                      </a:r>
                      <a:r>
                        <a:rPr lang="en-US" sz="1400" dirty="0" smtClean="0">
                          <a:latin typeface="Preeti" pitchFamily="2" charset="0"/>
                        </a:rPr>
                        <a:t>÷</a:t>
                      </a:r>
                      <a:r>
                        <a:rPr lang="ne-NP" sz="1400" dirty="0" smtClean="0">
                          <a:latin typeface="Preeti" pitchFamily="2" charset="0"/>
                        </a:rPr>
                        <a:t>६</a:t>
                      </a:r>
                      <a:endParaRPr lang="en-US" sz="1400" dirty="0" smtClean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dirty="0" smtClean="0">
                          <a:latin typeface="Preeti" pitchFamily="2" charset="0"/>
                        </a:rPr>
                        <a:t>१</a:t>
                      </a:r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0" dirty="0" smtClean="0">
                          <a:latin typeface="Preeti" pitchFamily="2" charset="0"/>
                        </a:rPr>
                        <a:t>१</a:t>
                      </a:r>
                      <a:endParaRPr lang="en-US" sz="1600" b="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</a:tr>
              <a:tr h="35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(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reeti"/>
                          <a:ea typeface="Times New Roman"/>
                          <a:cs typeface="Arial"/>
                        </a:rPr>
                        <a:t>sf=;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k|zf;g</a:t>
                      </a:r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 </a:t>
                      </a:r>
                      <a:endParaRPr lang="en-US" sz="1800" dirty="0" smtClean="0">
                        <a:effectLst/>
                        <a:latin typeface="+mn-lt"/>
                        <a:ea typeface="Times New Roman"/>
                        <a:cs typeface="Mangal"/>
                      </a:endParaRPr>
                    </a:p>
                    <a:p>
                      <a:pPr algn="ctr"/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 ;f=</a:t>
                      </a:r>
                      <a:r>
                        <a:rPr lang="en-US" sz="1800" dirty="0" err="1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k|zf;g</a:t>
                      </a:r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 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&gt;]0fLljlxg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dirty="0" smtClean="0">
                          <a:latin typeface="Preeti" pitchFamily="2" charset="0"/>
                        </a:rPr>
                        <a:t>२</a:t>
                      </a:r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dirty="0" smtClean="0">
                          <a:latin typeface="Preeti" pitchFamily="2" charset="0"/>
                        </a:rPr>
                        <a:t>२</a:t>
                      </a:r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6906449"/>
                  </a:ext>
                </a:extLst>
              </a:tr>
              <a:tr h="35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Preeti" pitchFamily="2" charset="0"/>
                          <a:ea typeface="Times New Roman"/>
                          <a:cs typeface="Mangal"/>
                        </a:rPr>
                        <a:t>!)</a:t>
                      </a:r>
                      <a:endParaRPr lang="en-US" sz="1800" dirty="0">
                        <a:effectLst/>
                        <a:latin typeface="Preeti" pitchFamily="2" charset="0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reeti"/>
                          <a:ea typeface="Times New Roman"/>
                          <a:cs typeface="Arial"/>
                        </a:rPr>
                        <a:t>x=;=</a:t>
                      </a:r>
                      <a:r>
                        <a:rPr lang="en-US" sz="1800" dirty="0" err="1">
                          <a:effectLst/>
                          <a:latin typeface="Preeti"/>
                          <a:ea typeface="Times New Roman"/>
                          <a:cs typeface="Arial"/>
                        </a:rPr>
                        <a:t>rf</a:t>
                      </a:r>
                      <a:r>
                        <a:rPr lang="en-US" sz="1800" dirty="0">
                          <a:effectLst/>
                          <a:latin typeface="Preeti"/>
                          <a:ea typeface="Times New Roman"/>
                          <a:cs typeface="Arial"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k|zf;g</a:t>
                      </a:r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 </a:t>
                      </a:r>
                      <a:endParaRPr lang="en-US" dirty="0" smtClean="0">
                        <a:latin typeface="Preeti" pitchFamily="2" charset="0"/>
                      </a:endParaRPr>
                    </a:p>
                    <a:p>
                      <a:pPr algn="ctr"/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;f=</a:t>
                      </a:r>
                      <a:r>
                        <a:rPr lang="en-US" sz="1800" dirty="0" err="1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k|zf;g</a:t>
                      </a:r>
                      <a:r>
                        <a:rPr lang="en-US" sz="1800" dirty="0" smtClean="0">
                          <a:effectLst/>
                          <a:latin typeface="Preeti"/>
                          <a:ea typeface="Times New Roman"/>
                          <a:cs typeface="Arial"/>
                        </a:rPr>
                        <a:t> 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Preeti" pitchFamily="2" charset="0"/>
                        </a:rPr>
                        <a:t>&gt;]0fLljlxg</a:t>
                      </a:r>
                    </a:p>
                    <a:p>
                      <a:pPr algn="ctr"/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dirty="0" smtClean="0">
                          <a:latin typeface="Preeti" pitchFamily="2" charset="0"/>
                        </a:rPr>
                        <a:t>१</a:t>
                      </a:r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dirty="0" smtClean="0">
                          <a:latin typeface="Preeti" pitchFamily="2" charset="0"/>
                        </a:rPr>
                        <a:t>१</a:t>
                      </a:r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3134632"/>
                  </a:ext>
                </a:extLst>
              </a:tr>
              <a:tr h="35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Preeti" pitchFamily="2" charset="0"/>
                          <a:ea typeface="Times New Roman"/>
                          <a:cs typeface="Mangal"/>
                        </a:rPr>
                        <a:t>!!</a:t>
                      </a:r>
                      <a:endParaRPr lang="en-US" sz="1800" dirty="0">
                        <a:effectLst/>
                        <a:latin typeface="Preeti" pitchFamily="2" charset="0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Preeti"/>
                          <a:ea typeface="Times New Roman"/>
                          <a:cs typeface="Arial"/>
                        </a:rPr>
                        <a:t> h=: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Preeti"/>
                          <a:ea typeface="Times New Roman"/>
                          <a:cs typeface="Arial"/>
                        </a:rPr>
                        <a:t>jf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Preeti"/>
                          <a:ea typeface="Times New Roman"/>
                          <a:cs typeface="Arial"/>
                        </a:rPr>
                        <a:t>=c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Preet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: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jf:Yo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X]=O{=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b="0" dirty="0" smtClean="0">
                          <a:latin typeface="Preeti" pitchFamily="2" charset="0"/>
                        </a:rPr>
                        <a:t>२</a:t>
                      </a:r>
                      <a:endParaRPr lang="en-US" sz="1400" b="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b="0" dirty="0" smtClean="0">
                          <a:latin typeface="Preeti" pitchFamily="2" charset="0"/>
                        </a:rPr>
                        <a:t>२</a:t>
                      </a:r>
                      <a:endParaRPr lang="en-US" sz="1400" b="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Preeti" pitchFamily="2" charset="0"/>
                        </a:rPr>
                        <a:t>s/f/</a:t>
                      </a:r>
                      <a:endParaRPr lang="en-US" b="1" dirty="0">
                        <a:latin typeface="Preet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0909528"/>
                  </a:ext>
                </a:extLst>
              </a:tr>
              <a:tr h="35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Preeti" pitchFamily="2" charset="0"/>
                          <a:ea typeface="Times New Roman"/>
                          <a:cs typeface="+mj-cs"/>
                        </a:rPr>
                        <a:t>!@</a:t>
                      </a:r>
                      <a:endParaRPr lang="en-US" sz="1200" dirty="0">
                        <a:effectLst/>
                        <a:latin typeface="Preeti" pitchFamily="2" charset="0"/>
                        <a:ea typeface="Times New Roman"/>
                        <a:cs typeface="+mj-cs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e-NP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Preeti"/>
                          <a:ea typeface="Times New Roman"/>
                          <a:cs typeface="+mj-cs"/>
                        </a:rPr>
                        <a:t>कम्प्युटर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Preeti"/>
                          <a:ea typeface="Times New Roman"/>
                          <a:cs typeface="+mj-cs"/>
                        </a:rPr>
                        <a:t> </a:t>
                      </a:r>
                      <a:r>
                        <a:rPr lang="ne-NP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Preeti"/>
                          <a:ea typeface="Times New Roman"/>
                          <a:cs typeface="+mj-cs"/>
                        </a:rPr>
                        <a:t>सहायक 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Preeti"/>
                        <a:ea typeface="Times New Roman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b="0" dirty="0" smtClean="0">
                          <a:latin typeface="Preeti" pitchFamily="2" charset="0"/>
                        </a:rPr>
                        <a:t>१</a:t>
                      </a:r>
                      <a:endParaRPr lang="en-US" sz="1400" b="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b="0" dirty="0" smtClean="0">
                          <a:latin typeface="Preeti" pitchFamily="2" charset="0"/>
                        </a:rPr>
                        <a:t>१ </a:t>
                      </a:r>
                      <a:endParaRPr lang="en-US" sz="1400" b="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Preeti" pitchFamily="2" charset="0"/>
                        </a:rPr>
                        <a:t>s/f/</a:t>
                      </a:r>
                      <a:endParaRPr lang="en-US" b="1" dirty="0">
                        <a:latin typeface="Preeti" pitchFamily="2" charset="0"/>
                      </a:endParaRPr>
                    </a:p>
                  </a:txBody>
                  <a:tcPr/>
                </a:tc>
              </a:tr>
              <a:tr h="35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Preeti" pitchFamily="2" charset="0"/>
                        <a:ea typeface="Times New Roman"/>
                        <a:cs typeface="Mangal"/>
                      </a:endParaRPr>
                    </a:p>
                  </a:txBody>
                  <a:tcPr marL="59327" marR="5932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e-NP" sz="1800" kern="1200" dirty="0">
                          <a:solidFill>
                            <a:schemeClr val="tx1"/>
                          </a:solidFill>
                          <a:effectLst/>
                          <a:latin typeface="Kokila" panose="020B0604020202020204" pitchFamily="34" charset="0"/>
                          <a:ea typeface="Times New Roman"/>
                          <a:cs typeface="Kokila" panose="020B0604020202020204" pitchFamily="34" charset="0"/>
                        </a:rPr>
                        <a:t>जम्मा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Kokila" panose="020B0604020202020204" pitchFamily="34" charset="0"/>
                        <a:ea typeface="Times New Roman"/>
                        <a:cs typeface="Kokil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b="1" dirty="0" smtClean="0">
                          <a:latin typeface="Preeti" pitchFamily="2" charset="0"/>
                        </a:rPr>
                        <a:t>१५</a:t>
                      </a:r>
                      <a:endParaRPr lang="en-US" sz="1400" b="1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b="1" dirty="0" smtClean="0">
                          <a:latin typeface="Preeti" pitchFamily="2" charset="0"/>
                        </a:rPr>
                        <a:t>११ </a:t>
                      </a:r>
                      <a:endParaRPr lang="en-US" sz="1400" b="1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 smtClean="0">
                          <a:latin typeface="Preeti" pitchFamily="2" charset="0"/>
                        </a:rPr>
                        <a:t>४  </a:t>
                      </a:r>
                      <a:endParaRPr lang="en-US" sz="1600" b="1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Preeti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21117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2E4789-2248-B62E-B086-1E966C6AFE3A}"/>
              </a:ext>
            </a:extLst>
          </p:cNvPr>
          <p:cNvSpPr txBox="1"/>
          <p:nvPr/>
        </p:nvSpPr>
        <p:spPr>
          <a:xfrm>
            <a:off x="3057192" y="6314536"/>
            <a:ext cx="4370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00FF00"/>
                </a:highlight>
              </a:rPr>
              <a:t>HR Fulfillment % = </a:t>
            </a:r>
            <a:r>
              <a:rPr lang="ne-NP" sz="2400" b="1" dirty="0" smtClean="0">
                <a:highlight>
                  <a:srgbClr val="00FF00"/>
                </a:highlight>
              </a:rPr>
              <a:t>७३.३३  </a:t>
            </a:r>
            <a:r>
              <a:rPr lang="en-US" sz="2400" b="1" dirty="0" smtClean="0">
                <a:highlight>
                  <a:srgbClr val="00FF00"/>
                </a:highlight>
              </a:rPr>
              <a:t>% </a:t>
            </a:r>
            <a:endParaRPr lang="en-US" sz="2400" b="1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311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u="sng" dirty="0"/>
              <a:t>Treatment Cure and  Success Rate by Local level</a:t>
            </a:r>
            <a:br>
              <a:rPr lang="en-US" sz="4000" u="sng" dirty="0"/>
            </a:br>
            <a:r>
              <a:rPr lang="en-US" sz="2400" u="sng" dirty="0"/>
              <a:t> (New PBC)</a:t>
            </a:r>
            <a:endParaRPr lang="en-US" sz="3200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58B6525-5BBB-406E-891A-E667ADF931A5}"/>
              </a:ext>
            </a:extLst>
          </p:cNvPr>
          <p:cNvSpPr/>
          <p:nvPr/>
        </p:nvSpPr>
        <p:spPr>
          <a:xfrm>
            <a:off x="168951" y="3244334"/>
            <a:ext cx="403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%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xmlns="" id="{A8778774-A3FA-7894-E6C9-A984D03934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977559"/>
              </p:ext>
            </p:extLst>
          </p:nvPr>
        </p:nvGraphicFramePr>
        <p:xfrm>
          <a:off x="378372" y="1720530"/>
          <a:ext cx="11598166" cy="452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49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332" y="666962"/>
            <a:ext cx="11822668" cy="4572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/>
              <a:t>Annual Blood sample Examination in </a:t>
            </a:r>
            <a:r>
              <a:rPr lang="en-US" sz="4000" u="sng" dirty="0" smtClean="0"/>
              <a:t>numbers </a:t>
            </a:r>
            <a:r>
              <a:rPr lang="en-US" sz="4000" u="sng" dirty="0"/>
              <a:t>by Local levels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453104" y="3244334"/>
            <a:ext cx="127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Numbers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xmlns="" id="{169C0EE8-56A1-86CB-A738-E32881004E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781010"/>
              </p:ext>
            </p:extLst>
          </p:nvPr>
        </p:nvGraphicFramePr>
        <p:xfrm>
          <a:off x="378372" y="1219201"/>
          <a:ext cx="11598166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62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167" y="152400"/>
            <a:ext cx="11467323" cy="11430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/>
              <a:t>Malaria cases by Type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2916683"/>
              </p:ext>
            </p:extLst>
          </p:nvPr>
        </p:nvGraphicFramePr>
        <p:xfrm>
          <a:off x="500715" y="1524000"/>
          <a:ext cx="9786285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162608" y="3070477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</a:t>
            </a:r>
          </a:p>
        </p:txBody>
      </p:sp>
    </p:spTree>
    <p:extLst>
      <p:ext uri="{BB962C8B-B14F-4D97-AF65-F5344CB8AC3E}">
        <p14:creationId xmlns:p14="http://schemas.microsoft.com/office/powerpoint/2010/main" val="40927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973"/>
            <a:ext cx="10363200" cy="1066800"/>
          </a:xfrm>
        </p:spPr>
        <p:txBody>
          <a:bodyPr>
            <a:noAutofit/>
          </a:bodyPr>
          <a:lstStyle/>
          <a:p>
            <a:r>
              <a:rPr lang="en-US" sz="4000" dirty="0"/>
              <a:t>Leprosy New Case Detection Rate by Local level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374250" y="3007091"/>
            <a:ext cx="154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/10,000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ECE0ABB1-7994-FBF6-7AD5-4BD1BC42DA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404721"/>
              </p:ext>
            </p:extLst>
          </p:nvPr>
        </p:nvGraphicFramePr>
        <p:xfrm>
          <a:off x="378372" y="1528997"/>
          <a:ext cx="11598166" cy="4719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36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4800" dirty="0"/>
              <a:t>HIV/AIDS Control Programme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293475"/>
              </p:ext>
            </p:extLst>
          </p:nvPr>
        </p:nvGraphicFramePr>
        <p:xfrm>
          <a:off x="442127" y="2522136"/>
          <a:ext cx="11012994" cy="3798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1604425" y="3881975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EDBBF481-D73A-469B-A656-BFC24A1A8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121810"/>
              </p:ext>
            </p:extLst>
          </p:nvPr>
        </p:nvGraphicFramePr>
        <p:xfrm>
          <a:off x="502420" y="993140"/>
          <a:ext cx="1073163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0400">
                  <a:extLst>
                    <a:ext uri="{9D8B030D-6E8A-4147-A177-3AD203B41FA5}">
                      <a16:colId xmlns:a16="http://schemas.microsoft.com/office/drawing/2014/main" xmlns="" val="701782899"/>
                    </a:ext>
                  </a:extLst>
                </a:gridCol>
                <a:gridCol w="1729134">
                  <a:extLst>
                    <a:ext uri="{9D8B030D-6E8A-4147-A177-3AD203B41FA5}">
                      <a16:colId xmlns:a16="http://schemas.microsoft.com/office/drawing/2014/main" xmlns="" val="1521934867"/>
                    </a:ext>
                  </a:extLst>
                </a:gridCol>
                <a:gridCol w="1765749">
                  <a:extLst>
                    <a:ext uri="{9D8B030D-6E8A-4147-A177-3AD203B41FA5}">
                      <a16:colId xmlns:a16="http://schemas.microsoft.com/office/drawing/2014/main" xmlns="" val="98698410"/>
                    </a:ext>
                  </a:extLst>
                </a:gridCol>
                <a:gridCol w="3296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2077/78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2078/79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2079/80 half yearly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38259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# of people examined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1173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698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7549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</a:t>
                      </a:r>
                      <a:r>
                        <a:rPr lang="en-US" sz="1800" dirty="0"/>
                        <a:t>of people with New HIV +</a:t>
                      </a:r>
                      <a:r>
                        <a:rPr lang="en-US" sz="1800" dirty="0" err="1"/>
                        <a:t>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997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# of people receiving 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65198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9F1C93-9BCB-4EA5-94A4-5A1C7FCF7589}"/>
              </a:ext>
            </a:extLst>
          </p:cNvPr>
          <p:cNvSpPr txBox="1"/>
          <p:nvPr/>
        </p:nvSpPr>
        <p:spPr>
          <a:xfrm>
            <a:off x="3429000" y="2900918"/>
            <a:ext cx="579434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HIV Positive Cases </a:t>
            </a:r>
            <a:r>
              <a:rPr lang="en-US" b="1" dirty="0"/>
              <a:t>found</a:t>
            </a:r>
            <a:r>
              <a:rPr lang="en-US" dirty="0"/>
              <a:t> in HTC Program by District</a:t>
            </a:r>
          </a:p>
        </p:txBody>
      </p:sp>
    </p:spTree>
    <p:extLst>
      <p:ext uri="{BB962C8B-B14F-4D97-AF65-F5344CB8AC3E}">
        <p14:creationId xmlns:p14="http://schemas.microsoft.com/office/powerpoint/2010/main" val="15340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Achievement of PMTCT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360339"/>
              </p:ext>
            </p:extLst>
          </p:nvPr>
        </p:nvGraphicFramePr>
        <p:xfrm>
          <a:off x="583323" y="1600201"/>
          <a:ext cx="1119351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6BBDD3-95F1-4939-A588-89C5B4738196}"/>
              </a:ext>
            </a:extLst>
          </p:cNvPr>
          <p:cNvSpPr txBox="1"/>
          <p:nvPr/>
        </p:nvSpPr>
        <p:spPr>
          <a:xfrm rot="16200000">
            <a:off x="-246643" y="3049456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</a:t>
            </a:r>
          </a:p>
        </p:txBody>
      </p:sp>
    </p:spTree>
    <p:extLst>
      <p:ext uri="{BB962C8B-B14F-4D97-AF65-F5344CB8AC3E}">
        <p14:creationId xmlns:p14="http://schemas.microsoft.com/office/powerpoint/2010/main" val="37826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/>
              <a:t>Achievement of </a:t>
            </a:r>
            <a:r>
              <a:rPr lang="en-US" sz="4000" u="sng" dirty="0" smtClean="0"/>
              <a:t>PMTCT half yearly 079/080</a:t>
            </a:r>
            <a:endParaRPr lang="en-US" sz="4000" u="sng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374250" y="3007091"/>
            <a:ext cx="154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Persons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ECE0ABB1-7994-FBF6-7AD5-4BD1BC42DA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898355"/>
              </p:ext>
            </p:extLst>
          </p:nvPr>
        </p:nvGraphicFramePr>
        <p:xfrm>
          <a:off x="378372" y="1528997"/>
          <a:ext cx="11598166" cy="4719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98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3" y="152400"/>
            <a:ext cx="11792607" cy="9906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/>
              <a:t>% New OPD Visit Among Total Population by Local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A73D66-7A79-A884-4D49-E50A3CF09500}"/>
              </a:ext>
            </a:extLst>
          </p:cNvPr>
          <p:cNvSpPr txBox="1"/>
          <p:nvPr/>
        </p:nvSpPr>
        <p:spPr>
          <a:xfrm>
            <a:off x="411865" y="342900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xmlns="" id="{9682A9CC-6C8D-64B5-2B2D-342BEA8F7E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433156"/>
              </p:ext>
            </p:extLst>
          </p:nvPr>
        </p:nvGraphicFramePr>
        <p:xfrm>
          <a:off x="378372" y="1528997"/>
          <a:ext cx="11598166" cy="4719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80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8457" y="152400"/>
            <a:ext cx="11122089" cy="10668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/>
              <a:t>Top ten Health Problems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82870" y="995851"/>
          <a:ext cx="9480330" cy="532291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044443">
                  <a:extLst>
                    <a:ext uri="{9D8B030D-6E8A-4147-A177-3AD203B41FA5}">
                      <a16:colId xmlns:a16="http://schemas.microsoft.com/office/drawing/2014/main" xmlns="" val="2058880504"/>
                    </a:ext>
                  </a:extLst>
                </a:gridCol>
                <a:gridCol w="3936747">
                  <a:extLst>
                    <a:ext uri="{9D8B030D-6E8A-4147-A177-3AD203B41FA5}">
                      <a16:colId xmlns:a16="http://schemas.microsoft.com/office/drawing/2014/main" xmlns="" val="2784461131"/>
                    </a:ext>
                  </a:extLst>
                </a:gridCol>
                <a:gridCol w="2249570">
                  <a:extLst>
                    <a:ext uri="{9D8B030D-6E8A-4147-A177-3AD203B41FA5}">
                      <a16:colId xmlns:a16="http://schemas.microsoft.com/office/drawing/2014/main" xmlns="" val="2122665216"/>
                    </a:ext>
                  </a:extLst>
                </a:gridCol>
                <a:gridCol w="2249570">
                  <a:extLst>
                    <a:ext uri="{9D8B030D-6E8A-4147-A177-3AD203B41FA5}">
                      <a16:colId xmlns:a16="http://schemas.microsoft.com/office/drawing/2014/main" xmlns="" val="1754793458"/>
                    </a:ext>
                  </a:extLst>
                </a:gridCol>
              </a:tblGrid>
              <a:tr h="4976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Rank</a:t>
                      </a:r>
                      <a:endParaRPr lang="en-US" sz="1800" b="0" dirty="0">
                        <a:latin typeface="+mj-lt"/>
                      </a:endParaRPr>
                    </a:p>
                  </a:txBody>
                  <a:tcPr marL="203261" marR="203261" marT="59595" marB="595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Causes of Morbidity</a:t>
                      </a:r>
                      <a:endParaRPr lang="en-US" sz="1800" b="0" dirty="0">
                        <a:latin typeface="+mj-lt"/>
                      </a:endParaRPr>
                    </a:p>
                  </a:txBody>
                  <a:tcPr marL="203261" marR="203261" marT="59595" marB="595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j-lt"/>
                        </a:rPr>
                        <a:t>% among total new OPD</a:t>
                      </a:r>
                    </a:p>
                  </a:txBody>
                  <a:tcPr marL="203261" marR="203261" marT="59595" marB="595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Last year rank</a:t>
                      </a:r>
                      <a:endParaRPr lang="en-US" sz="1800" b="0" dirty="0">
                        <a:latin typeface="+mj-lt"/>
                      </a:endParaRPr>
                    </a:p>
                  </a:txBody>
                  <a:tcPr marL="203261" marR="203261" marT="59595" marB="59595" anchor="ctr"/>
                </a:tc>
                <a:extLst>
                  <a:ext uri="{0D108BD9-81ED-4DB2-BD59-A6C34878D82A}">
                    <a16:rowId xmlns:a16="http://schemas.microsoft.com/office/drawing/2014/main" xmlns="" val="490057054"/>
                  </a:ext>
                </a:extLst>
              </a:tr>
              <a:tr h="497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Gastritis </a:t>
                      </a:r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(APD)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55825585"/>
                  </a:ext>
                </a:extLst>
              </a:tr>
              <a:tr h="497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Headache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3712843"/>
                  </a:ext>
                </a:extLst>
              </a:tr>
              <a:tr h="337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ARI/Lower </a:t>
                      </a:r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Respiratory Tract Infection (LRTI) Cases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7350932"/>
                  </a:ext>
                </a:extLst>
              </a:tr>
              <a:tr h="497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Upper </a:t>
                      </a:r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Respiratory Tract Infection (URTI) Cases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07785965"/>
                  </a:ext>
                </a:extLst>
              </a:tr>
              <a:tr h="497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Falls/Injuries/Fractures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33156938"/>
                  </a:ext>
                </a:extLst>
              </a:tr>
              <a:tr h="497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ENT </a:t>
                      </a:r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Infection-Acute </a:t>
                      </a:r>
                      <a:r>
                        <a:rPr lang="en-US" sz="1200" b="1" i="0" u="none" strike="noStrike" dirty="0" err="1">
                          <a:effectLst/>
                          <a:latin typeface="Arial" panose="020B0604020202020204" pitchFamily="34" charset="0"/>
                        </a:rPr>
                        <a:t>Tonsilitis</a:t>
                      </a:r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 Cases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62084025"/>
                  </a:ext>
                </a:extLst>
              </a:tr>
              <a:tr h="497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Backache(</a:t>
                      </a:r>
                      <a:r>
                        <a:rPr lang="en-US" sz="1200" b="1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Muskuloskeletal</a:t>
                      </a:r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Pain)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98416573"/>
                  </a:ext>
                </a:extLst>
              </a:tr>
              <a:tr h="497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Cardiovascular </a:t>
                      </a:r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&amp; Respiratory Related Problems-Hypertension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93887244"/>
                  </a:ext>
                </a:extLst>
              </a:tr>
              <a:tr h="497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Communicable-Water/Food Borne-Presumed Non-Infectious </a:t>
                      </a:r>
                      <a:r>
                        <a:rPr lang="en-US" sz="1200" b="1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Diarrhoea</a:t>
                      </a:r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Cases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0593290"/>
                  </a:ext>
                </a:extLst>
              </a:tr>
              <a:tr h="337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Rhinitis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86474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F52BFB-602E-42C3-8223-EE4847F2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2020"/>
            <a:ext cx="12044855" cy="9144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Status of The Hospital Major Indicators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6CECE84-A990-4F60-8408-F0C0CF0C9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396962"/>
              </p:ext>
            </p:extLst>
          </p:nvPr>
        </p:nvGraphicFramePr>
        <p:xfrm>
          <a:off x="252248" y="1485900"/>
          <a:ext cx="10479252" cy="458382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5148187">
                  <a:extLst>
                    <a:ext uri="{9D8B030D-6E8A-4147-A177-3AD203B41FA5}">
                      <a16:colId xmlns:a16="http://schemas.microsoft.com/office/drawing/2014/main" xmlns="" val="915763154"/>
                    </a:ext>
                  </a:extLst>
                </a:gridCol>
                <a:gridCol w="1497654">
                  <a:extLst>
                    <a:ext uri="{9D8B030D-6E8A-4147-A177-3AD203B41FA5}">
                      <a16:colId xmlns:a16="http://schemas.microsoft.com/office/drawing/2014/main" xmlns="" val="3997388090"/>
                    </a:ext>
                  </a:extLst>
                </a:gridCol>
                <a:gridCol w="1497654">
                  <a:extLst>
                    <a:ext uri="{9D8B030D-6E8A-4147-A177-3AD203B41FA5}">
                      <a16:colId xmlns:a16="http://schemas.microsoft.com/office/drawing/2014/main" xmlns="" val="2778581239"/>
                    </a:ext>
                  </a:extLst>
                </a:gridCol>
                <a:gridCol w="2335757"/>
              </a:tblGrid>
              <a:tr h="5557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Data / Period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2077/78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2078/79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2079/80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half yearly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51836432"/>
                  </a:ext>
                </a:extLst>
              </a:tr>
              <a:tr h="5754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Bed occupancy rate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345760970"/>
                  </a:ext>
                </a:extLst>
              </a:tr>
              <a:tr h="5754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Average length of stay in hospital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685459466"/>
                  </a:ext>
                </a:extLst>
              </a:tr>
              <a:tr h="5754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Throughput of inpatients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566528735"/>
                  </a:ext>
                </a:extLst>
              </a:tr>
              <a:tr h="5754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Hospital bed turnover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252378486"/>
                  </a:ext>
                </a:extLst>
              </a:tr>
              <a:tr h="5754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Infection rate among surgical cases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068152131"/>
                  </a:ext>
                </a:extLst>
              </a:tr>
              <a:tr h="5754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Average number of radiographic images per day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904157110"/>
                  </a:ext>
                </a:extLst>
              </a:tr>
              <a:tr h="5754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Average number of laboratory tests per day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94333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0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5806"/>
            <a:ext cx="8762999" cy="674914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sz="4000" u="sng" dirty="0">
                <a:latin typeface="+mn-lt"/>
                <a:cs typeface="Times New Roman" pitchFamily="18" charset="0"/>
              </a:rPr>
              <a:t>Financial Resource </a:t>
            </a:r>
            <a:r>
              <a:rPr lang="en-US" sz="4000" u="sng" dirty="0" smtClean="0">
                <a:latin typeface="+mn-lt"/>
                <a:cs typeface="Times New Roman" pitchFamily="18" charset="0"/>
              </a:rPr>
              <a:t>Management</a:t>
            </a:r>
            <a:r>
              <a:rPr lang="ne-NP" sz="4000" u="sng" dirty="0" smtClean="0">
                <a:latin typeface="+mn-lt"/>
                <a:cs typeface="Times New Roman" pitchFamily="18" charset="0"/>
              </a:rPr>
              <a:t> </a:t>
            </a:r>
            <a:r>
              <a:rPr lang="en-US" sz="4000" u="sng" dirty="0" smtClean="0">
                <a:latin typeface="+mn-lt"/>
                <a:cs typeface="Times New Roman" pitchFamily="18" charset="0"/>
              </a:rPr>
              <a:t>half yearly 2079/80</a:t>
            </a:r>
            <a:endParaRPr lang="en-US" sz="4000" u="sng" dirty="0">
              <a:latin typeface="+mn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064275"/>
              </p:ext>
            </p:extLst>
          </p:nvPr>
        </p:nvGraphicFramePr>
        <p:xfrm>
          <a:off x="324936" y="1496792"/>
          <a:ext cx="11556124" cy="530139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627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20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27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11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87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985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800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700" b="1" dirty="0">
                          <a:cs typeface="Kalimati" panose="00000400000000000000" pitchFamily="2"/>
                        </a:rPr>
                        <a:t>बजेट</a:t>
                      </a:r>
                      <a:endParaRPr lang="en-US" sz="1700" b="1" dirty="0">
                        <a:latin typeface="Calibri" pitchFamily="34" charset="0"/>
                        <a:ea typeface="Times New Roman"/>
                        <a:cs typeface="Kalimati" panose="00000400000000000000" pitchFamily="2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700" b="1" dirty="0">
                          <a:cs typeface="Kalimati" panose="00000400000000000000" pitchFamily="2"/>
                        </a:rPr>
                        <a:t>विनियोजित बजेट</a:t>
                      </a:r>
                      <a:endParaRPr lang="en-US" sz="1700" b="1" dirty="0">
                        <a:latin typeface="Calibri" pitchFamily="34" charset="0"/>
                        <a:ea typeface="Times New Roman"/>
                        <a:cs typeface="Kalimati" panose="00000400000000000000" pitchFamily="2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700" b="1" dirty="0">
                          <a:cs typeface="Kalimati" panose="00000400000000000000" pitchFamily="2"/>
                        </a:rPr>
                        <a:t>निकासा बजेट</a:t>
                      </a:r>
                      <a:endParaRPr lang="en-US" sz="1700" b="1" dirty="0">
                        <a:latin typeface="Calibri" pitchFamily="34" charset="0"/>
                        <a:ea typeface="Times New Roman"/>
                        <a:cs typeface="Kalimati" panose="00000400000000000000" pitchFamily="2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700" b="1" dirty="0">
                          <a:cs typeface="Kalimati" panose="00000400000000000000" pitchFamily="2"/>
                        </a:rPr>
                        <a:t>बजेट खर्च</a:t>
                      </a:r>
                      <a:endParaRPr lang="en-US" sz="1700" b="1" dirty="0">
                        <a:cs typeface="Kalimati" panose="00000400000000000000" pitchFamily="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cs typeface="Kalimati" panose="00000400000000000000" pitchFamily="2"/>
                        </a:rPr>
                        <a:t>(%)</a:t>
                      </a:r>
                      <a:endParaRPr lang="en-US" sz="1700" b="1" dirty="0">
                        <a:latin typeface="Calibri" pitchFamily="34" charset="0"/>
                        <a:ea typeface="Times New Roman"/>
                        <a:cs typeface="Kalimati" panose="00000400000000000000" pitchFamily="2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700" b="1" dirty="0">
                          <a:cs typeface="Kalimati" panose="00000400000000000000" pitchFamily="2"/>
                        </a:rPr>
                        <a:t>बेरुजु फर्छ्यौट</a:t>
                      </a:r>
                      <a:endParaRPr lang="en-US" sz="1700" b="1" dirty="0">
                        <a:latin typeface="Calibri" pitchFamily="34" charset="0"/>
                        <a:ea typeface="Times New Roman"/>
                        <a:cs typeface="Kalimati" panose="00000400000000000000" pitchFamily="2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88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700" b="1" dirty="0">
                          <a:solidFill>
                            <a:schemeClr val="bg1"/>
                          </a:solidFill>
                          <a:cs typeface="Kalimati" panose="00000400000000000000" pitchFamily="2"/>
                        </a:rPr>
                        <a:t>जम्मा</a:t>
                      </a:r>
                      <a:endParaRPr lang="en-US" sz="1700" b="1" dirty="0">
                        <a:solidFill>
                          <a:schemeClr val="bg1"/>
                        </a:solidFill>
                        <a:cs typeface="Kalimati" panose="00000400000000000000" pitchFamily="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  <a:cs typeface="Kalimati" panose="00000400000000000000" pitchFamily="2"/>
                        </a:rPr>
                        <a:t> (</a:t>
                      </a:r>
                      <a:r>
                        <a:rPr lang="ne-NP" sz="1700" b="1" dirty="0">
                          <a:solidFill>
                            <a:schemeClr val="bg1"/>
                          </a:solidFill>
                          <a:cs typeface="Kalimati" panose="00000400000000000000" pitchFamily="2"/>
                        </a:rPr>
                        <a:t>आ.व. </a:t>
                      </a:r>
                      <a:r>
                        <a:rPr lang="ne-NP" sz="1700" b="1" dirty="0" smtClean="0">
                          <a:solidFill>
                            <a:schemeClr val="bg1"/>
                          </a:solidFill>
                          <a:cs typeface="Kalimati" panose="00000400000000000000" pitchFamily="2"/>
                        </a:rPr>
                        <a:t>२०७८/७९</a:t>
                      </a:r>
                      <a:r>
                        <a:rPr lang="en-US" sz="1700" b="1" dirty="0" smtClean="0">
                          <a:solidFill>
                            <a:schemeClr val="bg1"/>
                          </a:solidFill>
                          <a:cs typeface="Kalimati" panose="00000400000000000000" pitchFamily="2"/>
                        </a:rPr>
                        <a:t>)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Kalimati" panose="00000400000000000000" pitchFamily="2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700" b="1" dirty="0">
                          <a:solidFill>
                            <a:schemeClr val="bg1"/>
                          </a:solidFill>
                          <a:cs typeface="Kalimati" panose="00000400000000000000" pitchFamily="2"/>
                        </a:rPr>
                        <a:t>आ.व. </a:t>
                      </a:r>
                      <a:r>
                        <a:rPr lang="ne-NP" sz="1700" b="1" dirty="0" smtClean="0">
                          <a:solidFill>
                            <a:schemeClr val="bg1"/>
                          </a:solidFill>
                          <a:cs typeface="Kalimati" panose="00000400000000000000" pitchFamily="2"/>
                        </a:rPr>
                        <a:t>२०७९/८० </a:t>
                      </a:r>
                      <a:r>
                        <a:rPr lang="ne-NP" sz="1700" b="1" dirty="0">
                          <a:solidFill>
                            <a:schemeClr val="bg1"/>
                          </a:solidFill>
                          <a:cs typeface="Kalimati" panose="00000400000000000000" pitchFamily="2"/>
                        </a:rPr>
                        <a:t>मा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cs typeface="Kalimati" panose="00000400000000000000" pitchFamily="2"/>
                        </a:rPr>
                        <a:t> </a:t>
                      </a:r>
                      <a:r>
                        <a:rPr lang="ne-NP" sz="1700" b="1" dirty="0">
                          <a:solidFill>
                            <a:schemeClr val="bg1"/>
                          </a:solidFill>
                          <a:cs typeface="Kalimati" panose="00000400000000000000" pitchFamily="2"/>
                        </a:rPr>
                        <a:t>फर्छ्यौट 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cs typeface="Kalimati" panose="00000400000000000000" pitchFamily="2"/>
                        </a:rPr>
                        <a:t>%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Kalimati" panose="00000400000000000000" pitchFamily="2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700" b="1" dirty="0" smtClean="0">
                          <a:cs typeface="Kalimati" panose="00000400000000000000" pitchFamily="2"/>
                        </a:rPr>
                        <a:t>सर्शत </a:t>
                      </a:r>
                      <a:r>
                        <a:rPr lang="ne-NP" sz="1700" b="1" dirty="0">
                          <a:cs typeface="Kalimati" panose="00000400000000000000" pitchFamily="2"/>
                        </a:rPr>
                        <a:t>अनुदान</a:t>
                      </a:r>
                      <a:endParaRPr lang="en-US" sz="1700" b="1" dirty="0">
                        <a:latin typeface="Calibri" pitchFamily="34" charset="0"/>
                        <a:ea typeface="Times New Roman"/>
                        <a:cs typeface="Kalimati" panose="00000400000000000000" pitchFamily="2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+mj-cs"/>
                        </a:rPr>
                        <a:t>२,१६,१८,०००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+mj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+mj-cs"/>
                        </a:rPr>
                        <a:t>१२,६४,०६० 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+mj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eeti" pitchFamily="2" charset="0"/>
                          <a:cs typeface="+mj-cs"/>
                        </a:rPr>
                        <a:t>५.८४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  <a:cs typeface="+mj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latin typeface="Calibri" pitchFamily="34" charset="0"/>
                        <a:ea typeface="Times New Roman"/>
                        <a:cs typeface="Kalimati" panose="00000400000000000000" pitchFamily="2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dirty="0">
                        <a:latin typeface="Calibri" pitchFamily="34" charset="0"/>
                        <a:ea typeface="Times New Roman"/>
                        <a:cs typeface="Kalimati" panose="00000400000000000000" pitchFamily="2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4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700" b="1" dirty="0">
                          <a:cs typeface="Kalimati" panose="00000400000000000000" pitchFamily="2"/>
                        </a:rPr>
                        <a:t>सामानिकरण अनुदान</a:t>
                      </a:r>
                      <a:endParaRPr lang="en-US" sz="1700" b="1" dirty="0">
                        <a:latin typeface="Calibri" pitchFamily="34" charset="0"/>
                        <a:ea typeface="Times New Roman"/>
                        <a:cs typeface="Kalimati" panose="00000400000000000000" pitchFamily="2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ercantile" panose="040B0500000000000000" pitchFamily="82" charset="0"/>
                        <a:cs typeface="+mj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ercantile" panose="040B0500000000000000" pitchFamily="82" charset="0"/>
                        <a:cs typeface="+mj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ercantile" panose="040B0500000000000000" pitchFamily="82" charset="0"/>
                        <a:cs typeface="+mj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dirty="0">
                        <a:latin typeface="Calibri" pitchFamily="34" charset="0"/>
                        <a:ea typeface="Times New Roman"/>
                        <a:cs typeface="Kalimati" panose="00000400000000000000" pitchFamily="2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dirty="0">
                        <a:latin typeface="Calibri" pitchFamily="34" charset="0"/>
                        <a:ea typeface="Times New Roman"/>
                        <a:cs typeface="Kalimati" panose="00000400000000000000" pitchFamily="2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1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700" b="1" dirty="0">
                          <a:cs typeface="Kalimati" panose="00000400000000000000" pitchFamily="2"/>
                        </a:rPr>
                        <a:t>विशेष अनुदान </a:t>
                      </a:r>
                      <a:endParaRPr lang="en-US" sz="1700" b="1" dirty="0">
                        <a:latin typeface="Calibri" pitchFamily="34" charset="0"/>
                        <a:ea typeface="Times New Roman"/>
                        <a:cs typeface="Kalimati" panose="00000400000000000000" pitchFamily="2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rcantile" panose="040B0500000000000000" pitchFamily="82" charset="0"/>
                          <a:cs typeface="+mj-cs"/>
                        </a:rPr>
                        <a:t>१,५७,४०,०००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ercantile" panose="040B0500000000000000" pitchFamily="82" charset="0"/>
                        <a:cs typeface="+mj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rcantile" panose="040B0500000000000000" pitchFamily="82" charset="0"/>
                          <a:cs typeface="+mj-cs"/>
                        </a:rPr>
                        <a:t>३,००,०००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ercantile" panose="040B0500000000000000" pitchFamily="82" charset="0"/>
                        <a:cs typeface="+mj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rcantile" panose="040B0500000000000000" pitchFamily="82" charset="0"/>
                          <a:cs typeface="+mj-cs"/>
                        </a:rPr>
                        <a:t> १.९०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ercantile" panose="040B0500000000000000" pitchFamily="82" charset="0"/>
                        <a:cs typeface="+mj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dirty="0">
                        <a:latin typeface="Calibri" pitchFamily="34" charset="0"/>
                        <a:ea typeface="Times New Roman"/>
                        <a:cs typeface="Kalimati" panose="00000400000000000000" pitchFamily="2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dirty="0">
                        <a:latin typeface="Calibri" pitchFamily="34" charset="0"/>
                        <a:ea typeface="Times New Roman"/>
                        <a:cs typeface="Kalimati" panose="00000400000000000000" pitchFamily="2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893202"/>
                  </a:ext>
                </a:extLst>
              </a:tr>
              <a:tr h="4361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700" b="1" dirty="0">
                          <a:cs typeface="Kalimati" panose="00000400000000000000" pitchFamily="2"/>
                        </a:rPr>
                        <a:t>कोभिड कोष</a:t>
                      </a:r>
                      <a:endParaRPr lang="en-US" sz="1700" b="1" dirty="0">
                        <a:latin typeface="Calibri" pitchFamily="34" charset="0"/>
                        <a:ea typeface="Times New Roman"/>
                        <a:cs typeface="Kalimati" panose="00000400000000000000" pitchFamily="2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ercantile" panose="040B0500000000000000" pitchFamily="82" charset="0"/>
                        <a:cs typeface="+mj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ercantile" panose="040B0500000000000000" pitchFamily="82" charset="0"/>
                        <a:cs typeface="+mj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ercantile" panose="040B0500000000000000" pitchFamily="82" charset="0"/>
                        <a:cs typeface="+mj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dirty="0">
                        <a:latin typeface="Calibri" pitchFamily="34" charset="0"/>
                        <a:ea typeface="Times New Roman"/>
                        <a:cs typeface="Kalimati" panose="00000400000000000000" pitchFamily="2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dirty="0">
                        <a:latin typeface="Calibri" pitchFamily="34" charset="0"/>
                        <a:ea typeface="Times New Roman"/>
                        <a:cs typeface="Kalimati" panose="00000400000000000000" pitchFamily="2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0309563"/>
                  </a:ext>
                </a:extLst>
              </a:tr>
              <a:tr h="4361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700" b="1" dirty="0">
                          <a:cs typeface="Kalimati" panose="00000400000000000000" pitchFamily="2"/>
                        </a:rPr>
                        <a:t>जम्मा</a:t>
                      </a:r>
                      <a:endParaRPr lang="en-US" sz="1700" b="1" dirty="0">
                        <a:latin typeface="Calibri" pitchFamily="34" charset="0"/>
                        <a:ea typeface="Times New Roman"/>
                        <a:cs typeface="Kalimati" panose="00000400000000000000" pitchFamily="2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rcantile" panose="040B0500000000000000" pitchFamily="82" charset="0"/>
                          <a:cs typeface="+mj-cs"/>
                        </a:rPr>
                        <a:t>३,७३,५८,०००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ercantile" panose="040B0500000000000000" pitchFamily="82" charset="0"/>
                        <a:cs typeface="+mj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rcantile" panose="040B0500000000000000" pitchFamily="82" charset="0"/>
                          <a:cs typeface="+mj-cs"/>
                        </a:rPr>
                        <a:t>१५,६४,०६०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ercantile" panose="040B0500000000000000" pitchFamily="82" charset="0"/>
                        <a:cs typeface="+mj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rcantile" panose="040B0500000000000000" pitchFamily="82" charset="0"/>
                          <a:cs typeface="+mj-cs"/>
                        </a:rPr>
                        <a:t>४.१८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ercantile" panose="040B0500000000000000" pitchFamily="82" charset="0"/>
                        <a:cs typeface="+mj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700" b="1" dirty="0" smtClean="0">
                          <a:latin typeface="Calibri" pitchFamily="34" charset="0"/>
                          <a:ea typeface="Times New Roman"/>
                          <a:cs typeface="Kalimati" panose="00000400000000000000" pitchFamily="2"/>
                        </a:rPr>
                        <a:t>३९,२०० </a:t>
                      </a:r>
                      <a:endParaRPr lang="en-US" sz="1700" b="1" dirty="0">
                        <a:latin typeface="Calibri" pitchFamily="34" charset="0"/>
                        <a:ea typeface="Times New Roman"/>
                        <a:cs typeface="Kalimati" panose="00000400000000000000" pitchFamily="2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700" b="1" dirty="0" smtClean="0">
                          <a:latin typeface="Calibri" pitchFamily="34" charset="0"/>
                          <a:ea typeface="Times New Roman"/>
                          <a:cs typeface="Kalimati" panose="00000400000000000000" pitchFamily="2"/>
                        </a:rPr>
                        <a:t>३८.७७ </a:t>
                      </a:r>
                      <a:endParaRPr lang="en-US" sz="1700" b="1" dirty="0">
                        <a:latin typeface="Calibri" pitchFamily="34" charset="0"/>
                        <a:ea typeface="Times New Roman"/>
                        <a:cs typeface="Kalimati" panose="00000400000000000000" pitchFamily="2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43758">
                <a:tc gridSpan="6">
                  <a:txBody>
                    <a:bodyPr/>
                    <a:lstStyle/>
                    <a:p>
                      <a:pPr marL="0" marR="0" indent="0" algn="l" defTabSz="11426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none" dirty="0">
                          <a:cs typeface="Kalimati" panose="00000400000000000000" pitchFamily="2"/>
                        </a:rPr>
                        <a:t>Key Issues and Recommendations</a:t>
                      </a:r>
                      <a:r>
                        <a:rPr lang="en-US" sz="1700" b="1" u="none" dirty="0" smtClean="0">
                          <a:cs typeface="Kalimati" panose="00000400000000000000" pitchFamily="2"/>
                        </a:rPr>
                        <a:t>:</a:t>
                      </a:r>
                    </a:p>
                    <a:p>
                      <a:pPr marL="0" marR="0" indent="0" algn="l" defTabSz="11426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u="none" dirty="0"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2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2F0E-B1D8-4360-B669-C6244948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e-NP" sz="4000" dirty="0" smtClean="0"/>
              <a:t>भएका </a:t>
            </a:r>
            <a:r>
              <a:rPr lang="ne-NP" sz="4000" dirty="0"/>
              <a:t>नविनतम् प्रयासहरु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A71EF9-EA98-4D65-8944-690C0E7D3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49" y="1390918"/>
            <a:ext cx="10805375" cy="50440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e-NP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fizer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e-NP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खोप </a:t>
            </a:r>
            <a:r>
              <a:rPr lang="ne-NP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सन्चालन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e-NP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</a:t>
            </a:r>
            <a:r>
              <a:rPr lang="ne-NP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पूर्ण सुचारु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e-NP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कोल्ड चेन सव सेन्टरको स्थापना तथा </a:t>
            </a:r>
            <a:r>
              <a:rPr lang="ne-NP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विस्तार</a:t>
            </a:r>
            <a:endParaRPr lang="ne-NP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e-NP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सम्बन्धित निकाय र सरोकारवालाहरु सग नियमित बैठक तथा </a:t>
            </a:r>
            <a:r>
              <a:rPr lang="ne-NP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छलफल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e-NP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मुख्यमन्त्री जनता स्वास्थ्य परिक्षण कार्यक्रमको अभिमुखीकरण सम्पन्न </a:t>
            </a:r>
            <a:endParaRPr lang="ne-NP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e-NP" sz="2000" dirty="0" smtClean="0">
              <a:solidFill>
                <a:schemeClr val="tx1"/>
              </a:solidFill>
              <a:latin typeface="HarkaMCCSSemiBold" panose="00000400000000000000" pitchFamily="2" charset="0"/>
            </a:endParaRPr>
          </a:p>
          <a:p>
            <a:pPr marL="0" indent="0">
              <a:buNone/>
            </a:pPr>
            <a:endParaRPr lang="ne-NP" sz="2000" dirty="0"/>
          </a:p>
        </p:txBody>
      </p:sp>
    </p:spTree>
    <p:extLst>
      <p:ext uri="{BB962C8B-B14F-4D97-AF65-F5344CB8AC3E}">
        <p14:creationId xmlns:p14="http://schemas.microsoft.com/office/powerpoint/2010/main" val="30032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2F0E-B1D8-4360-B669-C6244948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3" y="394968"/>
            <a:ext cx="11778018" cy="6224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u="sng" dirty="0" smtClean="0">
                <a:latin typeface="Preeti" pitchFamily="2" charset="0"/>
              </a:rPr>
              <a:t>8]u' s]z @)&amp;( &gt;fj0f b]lv </a:t>
            </a:r>
            <a:r>
              <a:rPr lang="en-US" sz="4000" u="sng" dirty="0" err="1" smtClean="0">
                <a:latin typeface="Preeti" pitchFamily="2" charset="0"/>
              </a:rPr>
              <a:t>kf</a:t>
            </a:r>
            <a:r>
              <a:rPr lang="en-US" sz="4000" u="sng" dirty="0" smtClean="0">
                <a:latin typeface="Preeti" pitchFamily="2" charset="0"/>
              </a:rPr>
              <a:t>}if </a:t>
            </a:r>
            <a:r>
              <a:rPr lang="en-US" sz="4000" u="sng" dirty="0" err="1" smtClean="0">
                <a:latin typeface="Preeti" pitchFamily="2" charset="0"/>
              </a:rPr>
              <a:t>d;fGt</a:t>
            </a:r>
            <a:r>
              <a:rPr lang="en-US" sz="4000" u="sng" dirty="0" smtClean="0">
                <a:latin typeface="Preeti" pitchFamily="2" charset="0"/>
              </a:rPr>
              <a:t> ;</a:t>
            </a:r>
            <a:r>
              <a:rPr lang="en-US" sz="4000" u="sng" dirty="0" err="1" smtClean="0">
                <a:latin typeface="Preeti" pitchFamily="2" charset="0"/>
              </a:rPr>
              <a:t>Dd</a:t>
            </a:r>
            <a:endParaRPr lang="en-US" sz="4000" u="sng" dirty="0">
              <a:latin typeface="Preeti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A71EF9-EA98-4D65-8944-690C0E7D3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4699"/>
            <a:ext cx="11809927" cy="6003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>
              <a:latin typeface="Preeti" pitchFamily="2" charset="0"/>
            </a:endParaRPr>
          </a:p>
          <a:p>
            <a:pPr marL="0" indent="0" algn="ctr">
              <a:buNone/>
            </a:pPr>
            <a:endParaRPr lang="ne-NP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463113"/>
              </p:ext>
            </p:extLst>
          </p:nvPr>
        </p:nvGraphicFramePr>
        <p:xfrm>
          <a:off x="103030" y="1174551"/>
          <a:ext cx="11907000" cy="476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750"/>
                <a:gridCol w="2976750"/>
                <a:gridCol w="2976750"/>
                <a:gridCol w="2976750"/>
              </a:tblGrid>
              <a:tr h="507428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kflnsf</a:t>
                      </a:r>
                      <a:endParaRPr lang="en-US" dirty="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;+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qmldt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 ;+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Vof</a:t>
                      </a:r>
                      <a:endParaRPr lang="en-US" dirty="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Preeti" pitchFamily="2" charset="0"/>
                        </a:rPr>
                        <a:t>hDdf</a:t>
                      </a:r>
                      <a:endParaRPr lang="en-US" dirty="0">
                        <a:solidFill>
                          <a:schemeClr val="tx1"/>
                        </a:solidFill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7428">
                <a:tc vMerge="1">
                  <a:txBody>
                    <a:bodyPr/>
                    <a:lstStyle/>
                    <a:p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Preeti" pitchFamily="2" charset="0"/>
                        </a:rPr>
                        <a:t>d</a:t>
                      </a:r>
                      <a:endParaRPr lang="en-US" b="1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Preeti" pitchFamily="2" charset="0"/>
                        </a:rPr>
                        <a:t>k'</a:t>
                      </a:r>
                      <a:endParaRPr lang="en-US" b="1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Preeti" pitchFamily="2" charset="0"/>
                      </a:endParaRPr>
                    </a:p>
                  </a:txBody>
                  <a:tcPr/>
                </a:tc>
              </a:tr>
              <a:tr h="40182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reeti" pitchFamily="2" charset="0"/>
                        </a:rPr>
                        <a:t>led]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Zj</a:t>
                      </a:r>
                      <a:r>
                        <a:rPr lang="en-US" dirty="0" smtClean="0">
                          <a:latin typeface="Preeti" pitchFamily="2" charset="0"/>
                        </a:rPr>
                        <a:t>/ g=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kf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@!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#@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%#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939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Preeti" pitchFamily="2" charset="0"/>
                        </a:rPr>
                        <a:t>lh</a:t>
                      </a:r>
                      <a:r>
                        <a:rPr lang="en-US" dirty="0" smtClean="0">
                          <a:latin typeface="Preeti" pitchFamily="2" charset="0"/>
                        </a:rPr>
                        <a:t>/L g=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kf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%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#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*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803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Preeti" pitchFamily="2" charset="0"/>
                        </a:rPr>
                        <a:t>Tffdfsf</a:t>
                      </a:r>
                      <a:r>
                        <a:rPr lang="en-US" dirty="0" smtClean="0">
                          <a:latin typeface="Preeti" pitchFamily="2" charset="0"/>
                        </a:rPr>
                        <a:t>]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zL</a:t>
                      </a:r>
                      <a:r>
                        <a:rPr lang="en-US" dirty="0" smtClean="0">
                          <a:latin typeface="Preeti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uf</a:t>
                      </a:r>
                      <a:r>
                        <a:rPr lang="en-US" dirty="0" smtClean="0">
                          <a:latin typeface="Preeti" pitchFamily="2" charset="0"/>
                        </a:rPr>
                        <a:t>=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kf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)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!!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!!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91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reeti" pitchFamily="2" charset="0"/>
                        </a:rPr>
                        <a:t>d]n'ª 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uf</a:t>
                      </a:r>
                      <a:r>
                        <a:rPr lang="en-US" dirty="0" smtClean="0">
                          <a:latin typeface="Preeti" pitchFamily="2" charset="0"/>
                        </a:rPr>
                        <a:t>=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kf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%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!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^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545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Preeti" pitchFamily="2" charset="0"/>
                        </a:rPr>
                        <a:t>Uf</a:t>
                      </a:r>
                      <a:r>
                        <a:rPr lang="en-US" dirty="0" smtClean="0">
                          <a:latin typeface="Preeti" pitchFamily="2" charset="0"/>
                        </a:rPr>
                        <a:t>}f/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Lz+s</a:t>
                      </a:r>
                      <a:r>
                        <a:rPr lang="en-US" dirty="0" smtClean="0">
                          <a:latin typeface="Preeti" pitchFamily="2" charset="0"/>
                        </a:rPr>
                        <a:t>/ 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uf</a:t>
                      </a:r>
                      <a:r>
                        <a:rPr lang="en-US" dirty="0" smtClean="0">
                          <a:latin typeface="Preeti" pitchFamily="2" charset="0"/>
                        </a:rPr>
                        <a:t>=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kf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)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!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!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454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reeti" pitchFamily="2" charset="0"/>
                        </a:rPr>
                        <a:t>a}t]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Zj</a:t>
                      </a:r>
                      <a:r>
                        <a:rPr lang="en-US" dirty="0" smtClean="0">
                          <a:latin typeface="Preeti" pitchFamily="2" charset="0"/>
                        </a:rPr>
                        <a:t>/ 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uf</a:t>
                      </a:r>
                      <a:r>
                        <a:rPr lang="en-US" dirty="0" smtClean="0">
                          <a:latin typeface="Preeti" pitchFamily="2" charset="0"/>
                        </a:rPr>
                        <a:t>=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kf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!^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!*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#$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91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reeti" pitchFamily="2" charset="0"/>
                        </a:rPr>
                        <a:t>Z}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fn</a:t>
                      </a:r>
                      <a:r>
                        <a:rPr lang="en-US" dirty="0" smtClean="0">
                          <a:latin typeface="Preeti" pitchFamily="2" charset="0"/>
                        </a:rPr>
                        <a:t>'ª 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uf</a:t>
                      </a:r>
                      <a:r>
                        <a:rPr lang="en-US" dirty="0" smtClean="0">
                          <a:latin typeface="Preeti" pitchFamily="2" charset="0"/>
                        </a:rPr>
                        <a:t>=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kf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!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@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#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636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Preeti" pitchFamily="2" charset="0"/>
                        </a:rPr>
                        <a:t>sflnGrf</a:t>
                      </a:r>
                      <a:r>
                        <a:rPr lang="en-US" dirty="0" smtClean="0">
                          <a:latin typeface="Preeti" pitchFamily="2" charset="0"/>
                        </a:rPr>
                        <a:t>]s 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uf</a:t>
                      </a:r>
                      <a:r>
                        <a:rPr lang="en-US" dirty="0" smtClean="0">
                          <a:latin typeface="Preeti" pitchFamily="2" charset="0"/>
                        </a:rPr>
                        <a:t>=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kf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)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)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)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773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Preeti" pitchFamily="2" charset="0"/>
                        </a:rPr>
                        <a:t>lau</a:t>
                      </a:r>
                      <a:r>
                        <a:rPr lang="en-US" dirty="0" smtClean="0">
                          <a:latin typeface="Preeti" pitchFamily="2" charset="0"/>
                        </a:rPr>
                        <a:t>' 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uf</a:t>
                      </a:r>
                      <a:r>
                        <a:rPr lang="en-US" dirty="0" smtClean="0">
                          <a:latin typeface="Preeti" pitchFamily="2" charset="0"/>
                        </a:rPr>
                        <a:t>=</a:t>
                      </a:r>
                      <a:r>
                        <a:rPr lang="en-US" dirty="0" err="1" smtClean="0">
                          <a:latin typeface="Preeti" pitchFamily="2" charset="0"/>
                        </a:rPr>
                        <a:t>kf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)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)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Preeti" pitchFamily="2" charset="0"/>
                        </a:rPr>
                        <a:t>)</a:t>
                      </a:r>
                      <a:endParaRPr lang="en-US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682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Preeti" pitchFamily="2" charset="0"/>
                        </a:rPr>
                        <a:t>hDdf</a:t>
                      </a:r>
                      <a:endParaRPr lang="en-US" sz="2000" b="1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Preeti" pitchFamily="2" charset="0"/>
                        </a:rPr>
                        <a:t>$*</a:t>
                      </a:r>
                      <a:endParaRPr lang="en-US" sz="2000" b="1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Preeti" pitchFamily="2" charset="0"/>
                        </a:rPr>
                        <a:t>^*</a:t>
                      </a:r>
                      <a:endParaRPr lang="en-US" sz="2000" b="1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Preeti" pitchFamily="2" charset="0"/>
                        </a:rPr>
                        <a:t>!!^</a:t>
                      </a:r>
                      <a:endParaRPr lang="en-US" sz="2000" b="1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38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6C5CF0-6101-467C-873D-6C6D9624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e-NP" sz="4000" dirty="0">
                <a:cs typeface="Kalimati" panose="00000400000000000000" pitchFamily="2"/>
              </a:rPr>
              <a:t>चुनौतीहरु</a:t>
            </a:r>
            <a:endParaRPr lang="en-US" sz="4000" dirty="0">
              <a:cs typeface="Kalimati" panose="00000400000000000000" pitchFamily="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ACB8D3-2A1A-47FA-A513-CCADF7660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298" y="1366787"/>
            <a:ext cx="8014996" cy="46982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0" dirty="0" smtClean="0">
                <a:latin typeface="Preeti" pitchFamily="2" charset="0"/>
                <a:cs typeface="+mj-cs"/>
              </a:rPr>
              <a:t> </a:t>
            </a:r>
            <a:r>
              <a:rPr lang="en-US" sz="2800" b="0" dirty="0" smtClean="0">
                <a:cs typeface="+mj-cs"/>
              </a:rPr>
              <a:t>HMIS TOOLS </a:t>
            </a:r>
            <a:r>
              <a:rPr lang="ne-NP" sz="2800" b="0" dirty="0" smtClean="0">
                <a:cs typeface="+mj-cs"/>
              </a:rPr>
              <a:t>को अभाव |</a:t>
            </a:r>
            <a:endParaRPr lang="en-US" sz="2800" b="0" dirty="0" smtClean="0">
              <a:latin typeface="Preeti" pitchFamily="2" charset="0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0" dirty="0" err="1" smtClean="0">
                <a:latin typeface="Preeti" pitchFamily="2" charset="0"/>
                <a:cs typeface="+mj-cs"/>
              </a:rPr>
              <a:t>hgzlQmsf</a:t>
            </a:r>
            <a:r>
              <a:rPr lang="en-US" sz="2800" b="0" dirty="0" smtClean="0">
                <a:latin typeface="Preeti" pitchFamily="2" charset="0"/>
                <a:cs typeface="+mj-cs"/>
              </a:rPr>
              <a:t>] </a:t>
            </a:r>
            <a:r>
              <a:rPr lang="en-US" sz="2800" b="0" dirty="0" err="1" smtClean="0">
                <a:latin typeface="Preeti" pitchFamily="2" charset="0"/>
                <a:cs typeface="+mj-cs"/>
              </a:rPr>
              <a:t>cefj</a:t>
            </a:r>
            <a:r>
              <a:rPr lang="en-US" sz="2800" b="0" dirty="0" smtClean="0">
                <a:latin typeface="Preeti" pitchFamily="2" charset="0"/>
                <a:cs typeface="+mj-cs"/>
              </a:rPr>
              <a:t>  -n]</a:t>
            </a:r>
            <a:r>
              <a:rPr lang="en-US" sz="2800" b="0" dirty="0" err="1" smtClean="0">
                <a:latin typeface="Preeti" pitchFamily="2" charset="0"/>
                <a:cs typeface="+mj-cs"/>
              </a:rPr>
              <a:t>vf</a:t>
            </a:r>
            <a:r>
              <a:rPr lang="en-US" sz="2800" b="0" dirty="0" smtClean="0">
                <a:latin typeface="Preeti" pitchFamily="2" charset="0"/>
                <a:cs typeface="+mj-cs"/>
              </a:rPr>
              <a:t> ,k|;</a:t>
            </a:r>
            <a:r>
              <a:rPr lang="en-US" sz="2800" b="0" dirty="0" err="1" smtClean="0">
                <a:latin typeface="Preeti" pitchFamily="2" charset="0"/>
                <a:cs typeface="+mj-cs"/>
              </a:rPr>
              <a:t>ff;g,k</a:t>
            </a:r>
            <a:r>
              <a:rPr lang="en-US" sz="2800" b="0" dirty="0" smtClean="0">
                <a:latin typeface="Preeti" pitchFamily="2" charset="0"/>
                <a:cs typeface="+mj-cs"/>
              </a:rPr>
              <a:t>=x]=g / </a:t>
            </a:r>
            <a:r>
              <a:rPr lang="en-US" sz="2800" b="0" dirty="0" err="1" smtClean="0">
                <a:latin typeface="Preeti" pitchFamily="2" charset="0"/>
                <a:cs typeface="+mj-cs"/>
              </a:rPr>
              <a:t>Nofj</a:t>
            </a:r>
            <a:r>
              <a:rPr lang="en-US" sz="2800" b="0" dirty="0" smtClean="0">
                <a:latin typeface="Preeti" pitchFamily="2" charset="0"/>
                <a:cs typeface="+mj-cs"/>
              </a:rPr>
              <a:t> _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0" dirty="0">
                <a:latin typeface="Preeti" pitchFamily="2" charset="0"/>
                <a:cs typeface="+mj-cs"/>
              </a:rPr>
              <a:t> </a:t>
            </a:r>
            <a:r>
              <a:rPr lang="en-US" sz="2800" b="0" dirty="0" smtClean="0">
                <a:latin typeface="Preeti" pitchFamily="2" charset="0"/>
                <a:cs typeface="+mj-cs"/>
              </a:rPr>
              <a:t>:</a:t>
            </a:r>
            <a:r>
              <a:rPr lang="en-US" sz="2800" b="0" dirty="0" err="1" smtClean="0">
                <a:latin typeface="Preeti" pitchFamily="2" charset="0"/>
                <a:cs typeface="+mj-cs"/>
              </a:rPr>
              <a:t>yfgLo</a:t>
            </a:r>
            <a:r>
              <a:rPr lang="en-US" sz="2800" b="0" dirty="0" smtClean="0">
                <a:latin typeface="Preeti" pitchFamily="2" charset="0"/>
                <a:cs typeface="+mj-cs"/>
              </a:rPr>
              <a:t> </a:t>
            </a:r>
            <a:r>
              <a:rPr lang="en-US" sz="2800" b="0" dirty="0" err="1" smtClean="0">
                <a:latin typeface="Preeti" pitchFamily="2" charset="0"/>
                <a:cs typeface="+mj-cs"/>
              </a:rPr>
              <a:t>tx</a:t>
            </a:r>
            <a:r>
              <a:rPr lang="en-US" sz="2800" b="0" dirty="0" smtClean="0">
                <a:latin typeface="Preeti" pitchFamily="2" charset="0"/>
                <a:cs typeface="+mj-cs"/>
              </a:rPr>
              <a:t> </a:t>
            </a:r>
            <a:r>
              <a:rPr lang="en-US" sz="2800" b="0" dirty="0" err="1" smtClean="0">
                <a:latin typeface="Preeti" pitchFamily="2" charset="0"/>
                <a:cs typeface="+mj-cs"/>
              </a:rPr>
              <a:t>cGtu</a:t>
            </a:r>
            <a:r>
              <a:rPr lang="en-US" sz="2800" b="0" dirty="0" smtClean="0">
                <a:latin typeface="Preeti" pitchFamily="2" charset="0"/>
                <a:cs typeface="+mj-cs"/>
              </a:rPr>
              <a:t>{</a:t>
            </a:r>
            <a:r>
              <a:rPr lang="en-US" sz="2800" b="0" dirty="0" err="1" smtClean="0">
                <a:latin typeface="Preeti" pitchFamily="2" charset="0"/>
                <a:cs typeface="+mj-cs"/>
              </a:rPr>
              <a:t>tsf</a:t>
            </a:r>
            <a:r>
              <a:rPr lang="en-US" sz="2800" b="0" dirty="0" smtClean="0">
                <a:latin typeface="Preeti" pitchFamily="2" charset="0"/>
                <a:cs typeface="+mj-cs"/>
              </a:rPr>
              <a:t>] :</a:t>
            </a:r>
            <a:r>
              <a:rPr lang="en-US" sz="2800" b="0" dirty="0" err="1" smtClean="0">
                <a:latin typeface="Preeti" pitchFamily="2" charset="0"/>
                <a:cs typeface="+mj-cs"/>
              </a:rPr>
              <a:t>jf:Yo</a:t>
            </a:r>
            <a:r>
              <a:rPr lang="en-US" sz="2800" b="0" dirty="0" smtClean="0">
                <a:latin typeface="Preeti" pitchFamily="2" charset="0"/>
                <a:cs typeface="+mj-cs"/>
              </a:rPr>
              <a:t> ;+:yfx?af6 </a:t>
            </a:r>
            <a:r>
              <a:rPr lang="en-US" sz="2800" b="0" dirty="0" smtClean="0">
                <a:latin typeface="+mj-lt"/>
                <a:cs typeface="+mj-cs"/>
              </a:rPr>
              <a:t>DHIS 2 </a:t>
            </a:r>
            <a:r>
              <a:rPr lang="en-US" sz="2800" b="0" dirty="0" smtClean="0">
                <a:latin typeface="Preeti" pitchFamily="2" charset="0"/>
                <a:cs typeface="+mj-cs"/>
              </a:rPr>
              <a:t>df </a:t>
            </a:r>
            <a:r>
              <a:rPr lang="en-US" sz="2800" b="0" dirty="0" smtClean="0">
                <a:cs typeface="+mj-cs"/>
              </a:rPr>
              <a:t>Data </a:t>
            </a:r>
            <a:r>
              <a:rPr lang="en-US" sz="2800" b="0" dirty="0" smtClean="0">
                <a:latin typeface="+mj-lt"/>
                <a:cs typeface="+mj-cs"/>
              </a:rPr>
              <a:t>entry</a:t>
            </a:r>
            <a:r>
              <a:rPr lang="en-US" sz="2800" b="0" dirty="0" smtClean="0">
                <a:latin typeface="Preeti" pitchFamily="2" charset="0"/>
                <a:cs typeface="+mj-cs"/>
              </a:rPr>
              <a:t> </a:t>
            </a:r>
            <a:r>
              <a:rPr lang="en-US" sz="2800" b="0" dirty="0" err="1" smtClean="0">
                <a:latin typeface="Preeti" pitchFamily="2" charset="0"/>
                <a:cs typeface="+mj-cs"/>
              </a:rPr>
              <a:t>gx'g</a:t>
            </a:r>
            <a:r>
              <a:rPr lang="en-US" sz="2800" b="0" dirty="0" smtClean="0">
                <a:latin typeface="Preeti" pitchFamily="2" charset="0"/>
                <a:cs typeface="+mj-cs"/>
              </a:rPr>
              <a:t>'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0" dirty="0" smtClean="0">
                <a:latin typeface="Preeti" pitchFamily="2" charset="0"/>
                <a:cs typeface="+mj-cs"/>
              </a:rPr>
              <a:t> </a:t>
            </a:r>
            <a:r>
              <a:rPr lang="en-US" sz="2800" b="0" dirty="0" err="1" smtClean="0">
                <a:latin typeface="Preeti" pitchFamily="2" charset="0"/>
                <a:cs typeface="+mj-cs"/>
              </a:rPr>
              <a:t>vf</a:t>
            </a:r>
            <a:r>
              <a:rPr lang="en-US" sz="2800" b="0" dirty="0" smtClean="0">
                <a:latin typeface="Preeti" pitchFamily="2" charset="0"/>
                <a:cs typeface="+mj-cs"/>
              </a:rPr>
              <a:t>]</a:t>
            </a:r>
            <a:r>
              <a:rPr lang="en-US" sz="2800" b="0" dirty="0" err="1" smtClean="0">
                <a:latin typeface="Preeti" pitchFamily="2" charset="0"/>
                <a:cs typeface="+mj-cs"/>
              </a:rPr>
              <a:t>ksf</a:t>
            </a:r>
            <a:r>
              <a:rPr lang="en-US" sz="2800" b="0" dirty="0" smtClean="0">
                <a:latin typeface="Preeti" pitchFamily="2" charset="0"/>
                <a:cs typeface="+mj-cs"/>
              </a:rPr>
              <a:t>] v]/ </a:t>
            </a:r>
            <a:r>
              <a:rPr lang="en-US" sz="2800" b="0" dirty="0" err="1" smtClean="0">
                <a:latin typeface="Preeti" pitchFamily="2" charset="0"/>
                <a:cs typeface="+mj-cs"/>
              </a:rPr>
              <a:t>hfg</a:t>
            </a:r>
            <a:r>
              <a:rPr lang="en-US" sz="2800" b="0" dirty="0" smtClean="0">
                <a:latin typeface="Preeti" pitchFamily="2" charset="0"/>
                <a:cs typeface="+mj-cs"/>
              </a:rPr>
              <a:t>] b/ w]/} </a:t>
            </a:r>
            <a:r>
              <a:rPr lang="en-US" sz="2800" b="0" dirty="0" err="1" smtClean="0">
                <a:latin typeface="Preeti" pitchFamily="2" charset="0"/>
                <a:cs typeface="+mj-cs"/>
              </a:rPr>
              <a:t>x'g</a:t>
            </a:r>
            <a:r>
              <a:rPr lang="en-US" sz="2800" b="0" dirty="0" smtClean="0">
                <a:latin typeface="Preeti" pitchFamily="2" charset="0"/>
                <a:cs typeface="+mj-cs"/>
              </a:rPr>
              <a:t>'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0" dirty="0" smtClean="0">
                <a:latin typeface="+mj-lt"/>
                <a:cs typeface="+mj-cs"/>
              </a:rPr>
              <a:t> TB Case notification Rate </a:t>
            </a:r>
            <a:r>
              <a:rPr lang="en-US" sz="2800" b="0" dirty="0" err="1" smtClean="0">
                <a:latin typeface="Preeti" pitchFamily="2" charset="0"/>
                <a:cs typeface="+mj-cs"/>
              </a:rPr>
              <a:t>sd</a:t>
            </a:r>
            <a:r>
              <a:rPr lang="en-US" sz="2800" b="0" dirty="0" smtClean="0">
                <a:latin typeface="Preeti" pitchFamily="2" charset="0"/>
                <a:cs typeface="+mj-cs"/>
              </a:rPr>
              <a:t> </a:t>
            </a:r>
            <a:r>
              <a:rPr lang="en-US" sz="2800" b="0" dirty="0" err="1" smtClean="0">
                <a:latin typeface="Preeti" pitchFamily="2" charset="0"/>
                <a:cs typeface="+mj-cs"/>
              </a:rPr>
              <a:t>x'g</a:t>
            </a:r>
            <a:r>
              <a:rPr lang="en-US" sz="2800" b="0" dirty="0" smtClean="0">
                <a:latin typeface="Preeti" pitchFamily="2" charset="0"/>
                <a:cs typeface="+mj-cs"/>
              </a:rPr>
              <a:t>' 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0" dirty="0" smtClean="0">
                <a:latin typeface="+mj-lt"/>
                <a:cs typeface="+mj-cs"/>
              </a:rPr>
              <a:t> PMTCT</a:t>
            </a:r>
            <a:r>
              <a:rPr lang="en-US" sz="2800" b="0" dirty="0" smtClean="0">
                <a:latin typeface="Preeti" pitchFamily="2" charset="0"/>
                <a:cs typeface="+mj-cs"/>
              </a:rPr>
              <a:t> </a:t>
            </a:r>
            <a:r>
              <a:rPr lang="ne-NP" sz="2800" b="0" dirty="0" smtClean="0">
                <a:latin typeface="Preeti" pitchFamily="2" charset="0"/>
                <a:cs typeface="+mj-cs"/>
              </a:rPr>
              <a:t>को </a:t>
            </a:r>
            <a:r>
              <a:rPr lang="en-US" sz="2800" b="0" dirty="0" smtClean="0">
                <a:latin typeface="Preeti" pitchFamily="2" charset="0"/>
                <a:cs typeface="+mj-cs"/>
              </a:rPr>
              <a:t> </a:t>
            </a:r>
            <a:r>
              <a:rPr lang="en-US" sz="2800" b="0" dirty="0" smtClean="0">
                <a:latin typeface="+mj-lt"/>
                <a:cs typeface="+mj-cs"/>
              </a:rPr>
              <a:t>test</a:t>
            </a:r>
            <a:r>
              <a:rPr lang="en-US" sz="2800" b="0" dirty="0" smtClean="0">
                <a:latin typeface="Preeti" pitchFamily="2" charset="0"/>
                <a:cs typeface="+mj-cs"/>
              </a:rPr>
              <a:t> df </a:t>
            </a:r>
            <a:r>
              <a:rPr lang="en-US" sz="2800" b="0" dirty="0" err="1" smtClean="0">
                <a:latin typeface="Preeti" pitchFamily="2" charset="0"/>
                <a:cs typeface="+mj-cs"/>
              </a:rPr>
              <a:t>sdL</a:t>
            </a:r>
            <a:r>
              <a:rPr lang="en-US" sz="2800" b="0" dirty="0" smtClean="0">
                <a:latin typeface="Preeti" pitchFamily="2" charset="0"/>
                <a:cs typeface="+mj-cs"/>
              </a:rPr>
              <a:t>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0" dirty="0" smtClean="0">
                <a:cs typeface="+mj-cs"/>
              </a:rPr>
              <a:t> PNC Visit </a:t>
            </a:r>
            <a:r>
              <a:rPr lang="en-US" sz="2800" b="0" dirty="0">
                <a:latin typeface="Preeti" pitchFamily="2" charset="0"/>
                <a:cs typeface="+mj-cs"/>
              </a:rPr>
              <a:t>df </a:t>
            </a:r>
            <a:r>
              <a:rPr lang="en-US" sz="2800" b="0" dirty="0" err="1" smtClean="0">
                <a:latin typeface="Preeti" pitchFamily="2" charset="0"/>
                <a:cs typeface="+mj-cs"/>
              </a:rPr>
              <a:t>sdL</a:t>
            </a:r>
            <a:r>
              <a:rPr lang="en-US" sz="2800" b="0" dirty="0" smtClean="0">
                <a:latin typeface="Preeti" pitchFamily="2" charset="0"/>
                <a:cs typeface="+mj-cs"/>
              </a:rPr>
              <a:t> .</a:t>
            </a:r>
            <a:endParaRPr lang="en-US" sz="2800" b="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60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13" y="394967"/>
            <a:ext cx="11778018" cy="635343"/>
          </a:xfrm>
        </p:spPr>
        <p:txBody>
          <a:bodyPr>
            <a:normAutofit/>
          </a:bodyPr>
          <a:lstStyle/>
          <a:p>
            <a:pPr algn="ctr"/>
            <a:r>
              <a:rPr lang="ne-NP" sz="3600" u="sng" dirty="0">
                <a:latin typeface="Preeti" pitchFamily="2" charset="0"/>
                <a:cs typeface="Kalimati" panose="00000400000000000000" pitchFamily="2"/>
              </a:rPr>
              <a:t>कार्यक्रमको कार्ययोजना</a:t>
            </a:r>
            <a:endParaRPr lang="en-US" sz="3600" u="sng" dirty="0">
              <a:latin typeface="Preeti" pitchFamily="2" charset="0"/>
              <a:cs typeface="Kalimati" panose="00000400000000000000" pitchFamily="2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689952"/>
              </p:ext>
            </p:extLst>
          </p:nvPr>
        </p:nvGraphicFramePr>
        <p:xfrm>
          <a:off x="232013" y="1030312"/>
          <a:ext cx="11727973" cy="5203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7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33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24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38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98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14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2391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77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0355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Preeti"/>
                          <a:ea typeface="Calibri"/>
                          <a:cs typeface="Times New Roman"/>
                        </a:rPr>
                        <a:t>l;=g+=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Preeti"/>
                          <a:ea typeface="Calibri"/>
                          <a:cs typeface="Times New Roman"/>
                        </a:rPr>
                        <a:t>;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reeti"/>
                          <a:ea typeface="Calibri"/>
                          <a:cs typeface="Times New Roman"/>
                        </a:rPr>
                        <a:t>d:of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Preeti"/>
                          <a:ea typeface="Calibri"/>
                          <a:cs typeface="Times New Roman"/>
                        </a:rPr>
                        <a:t> -s]_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reeti"/>
                          <a:ea typeface="Calibri"/>
                          <a:cs typeface="Times New Roman"/>
                        </a:rPr>
                        <a:t>sf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Preeti"/>
                          <a:ea typeface="Calibri"/>
                          <a:cs typeface="Times New Roman"/>
                        </a:rPr>
                        <a:t>/0fx? -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reeti"/>
                          <a:ea typeface="Calibri"/>
                          <a:cs typeface="Times New Roman"/>
                        </a:rPr>
                        <a:t>lsg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Preeti"/>
                          <a:ea typeface="Calibri"/>
                          <a:cs typeface="Times New Roman"/>
                        </a:rPr>
                        <a:t>_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Preeti"/>
                          <a:ea typeface="Calibri"/>
                          <a:cs typeface="Times New Roman"/>
                        </a:rPr>
                        <a:t>;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reeti"/>
                          <a:ea typeface="Calibri"/>
                          <a:cs typeface="Times New Roman"/>
                        </a:rPr>
                        <a:t>dfwfgsf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Preet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reeti"/>
                          <a:ea typeface="Calibri"/>
                          <a:cs typeface="Times New Roman"/>
                        </a:rPr>
                        <a:t>pkfofx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Preeti"/>
                          <a:ea typeface="Calibri"/>
                          <a:cs typeface="Times New Roman"/>
                        </a:rPr>
                        <a:t>? -s]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reeti"/>
                          <a:ea typeface="Calibri"/>
                          <a:cs typeface="Times New Roman"/>
                        </a:rPr>
                        <a:t>ug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Preeti"/>
                          <a:ea typeface="Calibri"/>
                          <a:cs typeface="Times New Roman"/>
                        </a:rPr>
                        <a:t>]{_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reeti"/>
                          <a:ea typeface="Calibri"/>
                          <a:cs typeface="Times New Roman"/>
                        </a:rPr>
                        <a:t>slxn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Preeti"/>
                          <a:ea typeface="Calibri"/>
                          <a:cs typeface="Times New Roman"/>
                        </a:rPr>
                        <a:t>]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reeti"/>
                          <a:ea typeface="Calibri"/>
                          <a:cs typeface="Times New Roman"/>
                        </a:rPr>
                        <a:t>lhDd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Preeti"/>
                          <a:ea typeface="Calibri"/>
                          <a:cs typeface="Times New Roman"/>
                        </a:rPr>
                        <a:t>]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reeti"/>
                          <a:ea typeface="Calibri"/>
                          <a:cs typeface="Times New Roman"/>
                        </a:rPr>
                        <a:t>jf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Preeti"/>
                          <a:ea typeface="Calibri"/>
                          <a:cs typeface="Times New Roman"/>
                        </a:rPr>
                        <a:t>/L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Preeti"/>
                          <a:ea typeface="Calibri"/>
                          <a:cs typeface="Times New Roman"/>
                        </a:rPr>
                        <a:t>s}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Preeti"/>
                          <a:ea typeface="Calibri"/>
                          <a:cs typeface="Times New Roman"/>
                        </a:rPr>
                        <a:t>lkmot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Preet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1600" b="1" dirty="0" err="1">
                          <a:latin typeface="Preeti"/>
                          <a:ea typeface="Calibri"/>
                          <a:cs typeface="Times New Roman"/>
                        </a:rPr>
                        <a:t>yfgLo</a:t>
                      </a:r>
                      <a:r>
                        <a:rPr lang="en-US" sz="1600" b="1" dirty="0">
                          <a:latin typeface="Preeti"/>
                          <a:ea typeface="Calibri"/>
                          <a:cs typeface="Times New Roman"/>
                        </a:rPr>
                        <a:t> :t/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Preeti"/>
                          <a:ea typeface="Calibri"/>
                          <a:cs typeface="Times New Roman"/>
                        </a:rPr>
                        <a:t>lhNNff</a:t>
                      </a:r>
                      <a:r>
                        <a:rPr lang="en-US" sz="1600" b="1" dirty="0">
                          <a:latin typeface="Preeti"/>
                          <a:ea typeface="Calibri"/>
                          <a:cs typeface="Times New Roman"/>
                        </a:rPr>
                        <a:t> :t/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Preeti"/>
                          <a:ea typeface="Calibri"/>
                          <a:cs typeface="Times New Roman"/>
                        </a:rPr>
                        <a:t>k|b</a:t>
                      </a:r>
                      <a:r>
                        <a:rPr lang="en-US" sz="1600" b="1" dirty="0">
                          <a:latin typeface="Preeti"/>
                          <a:ea typeface="Calibri"/>
                          <a:cs typeface="Times New Roman"/>
                        </a:rPr>
                        <a:t>]z :t/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8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ercantile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jf:Yo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 ;+:yfx?af6 </a:t>
                      </a:r>
                      <a:r>
                        <a:rPr lang="en-US" sz="2000" dirty="0" smtClean="0">
                          <a:latin typeface="+mj-lt"/>
                          <a:ea typeface="Calibri"/>
                          <a:cs typeface="Times New Roman"/>
                        </a:rPr>
                        <a:t>DHIS 2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 df 8f6f</a:t>
                      </a:r>
                      <a:r>
                        <a:rPr lang="en-US" sz="2200" baseline="0" dirty="0" smtClean="0">
                          <a:latin typeface="Preet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aseline="0" dirty="0" smtClean="0">
                          <a:latin typeface="+mj-lt"/>
                          <a:ea typeface="Calibri"/>
                          <a:cs typeface="Times New Roman"/>
                        </a:rPr>
                        <a:t>entry</a:t>
                      </a:r>
                      <a:r>
                        <a:rPr lang="en-US" sz="2200" baseline="0" dirty="0" smtClean="0">
                          <a:latin typeface="Preet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aseline="0" dirty="0" err="1" smtClean="0">
                          <a:latin typeface="Preeti"/>
                          <a:ea typeface="Calibri"/>
                          <a:cs typeface="Times New Roman"/>
                        </a:rPr>
                        <a:t>gx'g</a:t>
                      </a:r>
                      <a:r>
                        <a:rPr lang="en-US" sz="2200" baseline="0" dirty="0" smtClean="0">
                          <a:latin typeface="Preeti"/>
                          <a:ea typeface="Calibri"/>
                          <a:cs typeface="Times New Roman"/>
                        </a:rPr>
                        <a:t>'</a:t>
                      </a:r>
                      <a:endParaRPr lang="en-US" sz="2200" dirty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Tfflnd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tyf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 ;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fdfu|Lsf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] 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sdL</a:t>
                      </a:r>
                      <a:endParaRPr lang="en-US" sz="2200" dirty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g]6</a:t>
                      </a:r>
                      <a:r>
                        <a:rPr lang="en-US" sz="2200" baseline="0" dirty="0" smtClean="0">
                          <a:latin typeface="Preeti"/>
                          <a:ea typeface="Calibri"/>
                          <a:cs typeface="Times New Roman"/>
                        </a:rPr>
                        <a:t> / sDKo'6/ </a:t>
                      </a:r>
                      <a:r>
                        <a:rPr lang="en-US" sz="2200" baseline="0" dirty="0" err="1" smtClean="0">
                          <a:latin typeface="Preeti"/>
                          <a:ea typeface="Calibri"/>
                          <a:cs typeface="Times New Roman"/>
                        </a:rPr>
                        <a:t>pknAw</a:t>
                      </a:r>
                      <a:r>
                        <a:rPr lang="en-US" sz="2200" baseline="0" dirty="0" smtClean="0">
                          <a:latin typeface="Preeti"/>
                          <a:ea typeface="Calibri"/>
                          <a:cs typeface="Times New Roman"/>
                        </a:rPr>
                        <a:t> u/</a:t>
                      </a:r>
                      <a:r>
                        <a:rPr lang="en-US" sz="2200" baseline="0" dirty="0" err="1" smtClean="0">
                          <a:latin typeface="Preeti"/>
                          <a:ea typeface="Calibri"/>
                          <a:cs typeface="Times New Roman"/>
                        </a:rPr>
                        <a:t>fpg</a:t>
                      </a:r>
                      <a:r>
                        <a:rPr lang="en-US" sz="2200" baseline="0" dirty="0" smtClean="0">
                          <a:latin typeface="Preeti"/>
                          <a:ea typeface="Calibri"/>
                          <a:cs typeface="Times New Roman"/>
                        </a:rPr>
                        <a:t>' kg{]</a:t>
                      </a:r>
                      <a:endParaRPr lang="en-US" sz="2200" dirty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k|fljlws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 ;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xof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]u / ;'kl/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lehg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cg'udg</a:t>
                      </a:r>
                      <a:endParaRPr lang="en-US" sz="2200" dirty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ah]6 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tyf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k|fljlws</a:t>
                      </a:r>
                      <a:endParaRPr lang="en-US" sz="2200" dirty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rfn</a:t>
                      </a:r>
                      <a:r>
                        <a:rPr lang="en-US" sz="2200" dirty="0" smtClean="0">
                          <a:latin typeface="Preeti" pitchFamily="2" charset="0"/>
                          <a:ea typeface="Calibri"/>
                          <a:cs typeface="Times New Roman"/>
                        </a:rPr>
                        <a:t>''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latin typeface="Preeti" pitchFamily="2" charset="0"/>
                          <a:ea typeface="Calibri"/>
                          <a:cs typeface="Times New Roman"/>
                        </a:rPr>
                        <a:t>cf</a:t>
                      </a:r>
                      <a:r>
                        <a:rPr lang="en-US" sz="2200" dirty="0" smtClean="0">
                          <a:latin typeface="Preeti" pitchFamily="2" charset="0"/>
                          <a:ea typeface="Calibri"/>
                          <a:cs typeface="Times New Roman"/>
                        </a:rPr>
                        <a:t>=a</a:t>
                      </a:r>
                      <a:endParaRPr lang="en-US" sz="2200" dirty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yfgLo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k|b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]z</a:t>
                      </a:r>
                      <a:endParaRPr lang="en-US" sz="2200" dirty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6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ercantile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Ifo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/f]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usf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]</a:t>
                      </a:r>
                      <a:r>
                        <a:rPr lang="en-US" sz="2200" baseline="0" dirty="0" smtClean="0">
                          <a:latin typeface="Preeti"/>
                          <a:ea typeface="Calibri"/>
                          <a:cs typeface="Times New Roman"/>
                        </a:rPr>
                        <a:t> s]z </a:t>
                      </a:r>
                      <a:r>
                        <a:rPr lang="en-US" sz="2200" baseline="0" dirty="0" err="1" smtClean="0">
                          <a:latin typeface="Preeti"/>
                          <a:ea typeface="Calibri"/>
                          <a:cs typeface="Times New Roman"/>
                        </a:rPr>
                        <a:t>gf</a:t>
                      </a:r>
                      <a:r>
                        <a:rPr lang="en-US" sz="2200" baseline="0" dirty="0" smtClean="0">
                          <a:latin typeface="Preeti"/>
                          <a:ea typeface="Calibri"/>
                          <a:cs typeface="Times New Roman"/>
                        </a:rPr>
                        <a:t>]6LkmLs]</a:t>
                      </a:r>
                      <a:r>
                        <a:rPr lang="en-US" sz="2200" baseline="0" dirty="0" err="1" smtClean="0">
                          <a:latin typeface="Preeti"/>
                          <a:ea typeface="Calibri"/>
                          <a:cs typeface="Times New Roman"/>
                        </a:rPr>
                        <a:t>zg</a:t>
                      </a:r>
                      <a:r>
                        <a:rPr lang="en-US" sz="2200" baseline="0" dirty="0" smtClean="0">
                          <a:latin typeface="Preet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aseline="0" dirty="0" err="1" smtClean="0">
                          <a:latin typeface="Preeti"/>
                          <a:ea typeface="Calibri"/>
                          <a:cs typeface="Times New Roman"/>
                        </a:rPr>
                        <a:t>sd</a:t>
                      </a:r>
                      <a:r>
                        <a:rPr lang="en-US" sz="2200" baseline="0" dirty="0" smtClean="0">
                          <a:latin typeface="Preet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aseline="0" dirty="0" err="1" smtClean="0">
                          <a:latin typeface="Preeti"/>
                          <a:ea typeface="Calibri"/>
                          <a:cs typeface="Times New Roman"/>
                        </a:rPr>
                        <a:t>x'g</a:t>
                      </a:r>
                      <a:r>
                        <a:rPr lang="en-US" sz="2200" baseline="0" dirty="0" smtClean="0">
                          <a:latin typeface="Preeti"/>
                          <a:ea typeface="Calibri"/>
                          <a:cs typeface="Times New Roman"/>
                        </a:rPr>
                        <a:t>''</a:t>
                      </a:r>
                      <a:endParaRPr lang="en-US" sz="2200" dirty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tflnd</a:t>
                      </a:r>
                      <a:r>
                        <a:rPr lang="en-US" sz="2200" baseline="0" dirty="0" smtClean="0">
                          <a:latin typeface="Preet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aseline="0" dirty="0" err="1" smtClean="0">
                          <a:latin typeface="Preeti"/>
                          <a:ea typeface="Calibri"/>
                          <a:cs typeface="Times New Roman"/>
                        </a:rPr>
                        <a:t>tyf</a:t>
                      </a:r>
                      <a:r>
                        <a:rPr lang="en-US" sz="2200" baseline="0" dirty="0" smtClean="0">
                          <a:latin typeface="Preet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aseline="0" dirty="0" err="1" smtClean="0">
                          <a:latin typeface="Preeti"/>
                          <a:ea typeface="Calibri"/>
                          <a:cs typeface="Times New Roman"/>
                        </a:rPr>
                        <a:t>cg;fO</a:t>
                      </a:r>
                      <a:r>
                        <a:rPr lang="en-US" sz="2200" baseline="0" dirty="0" smtClean="0">
                          <a:latin typeface="Preeti"/>
                          <a:ea typeface="Calibri"/>
                          <a:cs typeface="Times New Roman"/>
                        </a:rPr>
                        <a:t>{6 </a:t>
                      </a:r>
                      <a:r>
                        <a:rPr lang="en-US" sz="2200" baseline="0" dirty="0" err="1" smtClean="0">
                          <a:latin typeface="Preeti"/>
                          <a:ea typeface="Calibri"/>
                          <a:cs typeface="Times New Roman"/>
                        </a:rPr>
                        <a:t>sf</a:t>
                      </a:r>
                      <a:r>
                        <a:rPr lang="en-US" sz="2200" baseline="0" dirty="0" smtClean="0">
                          <a:latin typeface="Preeti"/>
                          <a:ea typeface="Calibri"/>
                          <a:cs typeface="Times New Roman"/>
                        </a:rPr>
                        <a:t>]</a:t>
                      </a:r>
                      <a:r>
                        <a:rPr lang="en-US" sz="2200" baseline="0" dirty="0" err="1" smtClean="0">
                          <a:latin typeface="Preeti"/>
                          <a:ea typeface="Calibri"/>
                          <a:cs typeface="Times New Roman"/>
                        </a:rPr>
                        <a:t>lrªdf</a:t>
                      </a:r>
                      <a:r>
                        <a:rPr lang="en-US" sz="2200" baseline="0" dirty="0" smtClean="0">
                          <a:latin typeface="Preet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aseline="0" smtClean="0">
                          <a:latin typeface="Preeti"/>
                          <a:ea typeface="Calibri"/>
                          <a:cs typeface="Times New Roman"/>
                        </a:rPr>
                        <a:t>sdL</a:t>
                      </a:r>
                      <a:endParaRPr lang="en-US" sz="2200" dirty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Tflnd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 ;++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rfng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ug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{ kg{]</a:t>
                      </a:r>
                      <a:endParaRPr lang="en-US" sz="2200" dirty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Tflnd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tyf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cg;fO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{6 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sf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]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lr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;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xlhs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/0f</a:t>
                      </a:r>
                      <a:endParaRPr lang="en-US" sz="2200" dirty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rfn</a:t>
                      </a:r>
                      <a:r>
                        <a:rPr lang="en-US" sz="2200" dirty="0" smtClean="0">
                          <a:latin typeface="Preeti" pitchFamily="2" charset="0"/>
                          <a:ea typeface="Calibri"/>
                          <a:cs typeface="Times New Roman"/>
                        </a:rPr>
                        <a:t>''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latin typeface="Preeti" pitchFamily="2" charset="0"/>
                          <a:ea typeface="Calibri"/>
                          <a:cs typeface="Times New Roman"/>
                        </a:rPr>
                        <a:t>cf</a:t>
                      </a:r>
                      <a:r>
                        <a:rPr lang="en-US" sz="2200" dirty="0" smtClean="0">
                          <a:latin typeface="Preeti" pitchFamily="2" charset="0"/>
                          <a:ea typeface="Calibri"/>
                          <a:cs typeface="Times New Roman"/>
                        </a:rPr>
                        <a:t>=a</a:t>
                      </a:r>
                      <a:endParaRPr lang="en-US" sz="2200" dirty="0" smtClean="0">
                        <a:latin typeface="Preet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 smtClean="0">
                        <a:latin typeface="Preet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yfgLo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lhNnf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k|b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]z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0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Mercantile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EoflS;g</a:t>
                      </a:r>
                      <a:r>
                        <a:rPr lang="en-US" sz="2200" baseline="0" dirty="0" smtClean="0">
                          <a:latin typeface="Preeti"/>
                          <a:ea typeface="Calibri"/>
                          <a:cs typeface="Times New Roman"/>
                        </a:rPr>
                        <a:t> v]/ </a:t>
                      </a:r>
                      <a:r>
                        <a:rPr lang="en-US" sz="2200" baseline="0" dirty="0" err="1" smtClean="0">
                          <a:latin typeface="Preeti"/>
                          <a:ea typeface="Calibri"/>
                          <a:cs typeface="Times New Roman"/>
                        </a:rPr>
                        <a:t>hfg</a:t>
                      </a:r>
                      <a:r>
                        <a:rPr lang="en-US" sz="2200" baseline="0" dirty="0" smtClean="0">
                          <a:latin typeface="Preeti"/>
                          <a:ea typeface="Calibri"/>
                          <a:cs typeface="Times New Roman"/>
                        </a:rPr>
                        <a:t>] b/ a9g'</a:t>
                      </a:r>
                      <a:endParaRPr lang="en-US" sz="2200" dirty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Ef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}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uf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]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lns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 ljs6tf</a:t>
                      </a:r>
                      <a:endParaRPr lang="en-US" sz="2200" dirty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latin typeface="Preet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aseline="0" dirty="0" err="1" smtClean="0">
                          <a:latin typeface="Preeti"/>
                          <a:ea typeface="Calibri"/>
                          <a:cs typeface="Times New Roman"/>
                        </a:rPr>
                        <a:t>sf</a:t>
                      </a:r>
                      <a:r>
                        <a:rPr lang="en-US" sz="2200" baseline="0" dirty="0" smtClean="0">
                          <a:latin typeface="Preeti"/>
                          <a:ea typeface="Calibri"/>
                          <a:cs typeface="Times New Roman"/>
                        </a:rPr>
                        <a:t>]N8r]g ;j ;]G6/ :</a:t>
                      </a:r>
                      <a:r>
                        <a:rPr lang="en-US" sz="2200" baseline="0" dirty="0" err="1" smtClean="0">
                          <a:latin typeface="Preeti"/>
                          <a:ea typeface="Calibri"/>
                          <a:cs typeface="Times New Roman"/>
                        </a:rPr>
                        <a:t>yfkgf</a:t>
                      </a:r>
                      <a:r>
                        <a:rPr lang="en-US" sz="2200" baseline="0" dirty="0" smtClean="0">
                          <a:latin typeface="Preet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aseline="0" dirty="0" err="1" smtClean="0">
                          <a:latin typeface="Preeti"/>
                          <a:ea typeface="Calibri"/>
                          <a:cs typeface="Times New Roman"/>
                        </a:rPr>
                        <a:t>ug</a:t>
                      </a:r>
                      <a:r>
                        <a:rPr lang="en-US" sz="2200" baseline="0" dirty="0" smtClean="0">
                          <a:latin typeface="Preeti"/>
                          <a:ea typeface="Calibri"/>
                          <a:cs typeface="Times New Roman"/>
                        </a:rPr>
                        <a:t>]{</a:t>
                      </a:r>
                      <a:endParaRPr lang="en-US" sz="2200" dirty="0" smtClean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/]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vb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]v / 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cg'udg</a:t>
                      </a:r>
                      <a:endParaRPr lang="en-US" sz="2200" dirty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;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xhLs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/0f</a:t>
                      </a:r>
                      <a:endParaRPr lang="en-US" sz="2200" dirty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rfn</a:t>
                      </a:r>
                      <a:r>
                        <a:rPr lang="en-US" sz="2200" dirty="0" smtClean="0">
                          <a:latin typeface="Preeti" pitchFamily="2" charset="0"/>
                          <a:ea typeface="Calibri"/>
                          <a:cs typeface="Times New Roman"/>
                        </a:rPr>
                        <a:t>''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latin typeface="Preeti" pitchFamily="2" charset="0"/>
                          <a:ea typeface="Calibri"/>
                          <a:cs typeface="Times New Roman"/>
                        </a:rPr>
                        <a:t>cf</a:t>
                      </a:r>
                      <a:r>
                        <a:rPr lang="en-US" sz="2200" dirty="0" smtClean="0">
                          <a:latin typeface="Preeti" pitchFamily="2" charset="0"/>
                          <a:ea typeface="Calibri"/>
                          <a:cs typeface="Times New Roman"/>
                        </a:rPr>
                        <a:t>=a</a:t>
                      </a:r>
                      <a:endParaRPr lang="en-US" sz="2200" dirty="0" smtClean="0">
                        <a:latin typeface="Preet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yfgLo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lhNnf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en-US" sz="2200" dirty="0" err="1" smtClean="0">
                          <a:latin typeface="Preeti"/>
                          <a:ea typeface="Calibri"/>
                          <a:cs typeface="Times New Roman"/>
                        </a:rPr>
                        <a:t>k|b</a:t>
                      </a:r>
                      <a:r>
                        <a:rPr lang="en-US" sz="2200" dirty="0" smtClean="0">
                          <a:latin typeface="Preeti"/>
                          <a:ea typeface="Calibri"/>
                          <a:cs typeface="Times New Roman"/>
                        </a:rPr>
                        <a:t>]z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2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 err="1" smtClean="0">
                <a:latin typeface="Preeti" pitchFamily="2" charset="0"/>
              </a:rPr>
              <a:t>ljljw</a:t>
            </a:r>
            <a:endParaRPr lang="en-US" sz="4000" u="sng" dirty="0">
              <a:latin typeface="Preeti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12728"/>
              </p:ext>
            </p:extLst>
          </p:nvPr>
        </p:nvGraphicFramePr>
        <p:xfrm>
          <a:off x="232013" y="1600200"/>
          <a:ext cx="116863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7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35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35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2474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Preeti"/>
                          <a:ea typeface="Calibri"/>
                          <a:cs typeface="Times New Roman"/>
                        </a:rPr>
                        <a:t>l;=g+=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Preeti"/>
                          <a:ea typeface="Calibri"/>
                          <a:cs typeface="Times New Roman"/>
                        </a:rPr>
                        <a:t>ljj</a:t>
                      </a:r>
                      <a:r>
                        <a:rPr lang="en-US" sz="1800" dirty="0" smtClean="0">
                          <a:latin typeface="Preeti"/>
                          <a:ea typeface="Calibri"/>
                          <a:cs typeface="Times New Roman"/>
                        </a:rPr>
                        <a:t>/0f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Preeti"/>
                          <a:ea typeface="Calibri"/>
                          <a:cs typeface="Times New Roman"/>
                        </a:rPr>
                        <a:t>kmf</a:t>
                      </a:r>
                      <a:r>
                        <a:rPr lang="en-US" sz="1800" dirty="0" smtClean="0">
                          <a:latin typeface="Preeti"/>
                          <a:ea typeface="Calibri"/>
                          <a:cs typeface="Times New Roman"/>
                        </a:rPr>
                        <a:t>]g </a:t>
                      </a:r>
                      <a:r>
                        <a:rPr lang="en-US" sz="1800" dirty="0" err="1" smtClean="0">
                          <a:latin typeface="Preeti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800" dirty="0" smtClean="0">
                          <a:latin typeface="Preeti"/>
                          <a:ea typeface="Calibri"/>
                          <a:cs typeface="Times New Roman"/>
                        </a:rPr>
                        <a:t>+=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Preeti"/>
                          <a:ea typeface="Calibri"/>
                          <a:cs typeface="Times New Roman"/>
                        </a:rPr>
                        <a:t>Od</a:t>
                      </a:r>
                      <a:r>
                        <a:rPr lang="en-US" sz="1800" dirty="0" smtClean="0">
                          <a:latin typeface="Preeti"/>
                          <a:ea typeface="Calibri"/>
                          <a:cs typeface="Times New Roman"/>
                        </a:rPr>
                        <a:t>]n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FONTASY_HIMALI_TT" pitchFamily="82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Preeti"/>
                          <a:ea typeface="Calibri"/>
                          <a:cs typeface="Times New Roman"/>
                        </a:rPr>
                        <a:t>clkm</a:t>
                      </a:r>
                      <a:r>
                        <a:rPr lang="en-US" sz="2000" b="1" dirty="0" smtClean="0">
                          <a:latin typeface="Preeti"/>
                          <a:ea typeface="Calibri"/>
                          <a:cs typeface="Times New Roman"/>
                        </a:rPr>
                        <a:t>;</a:t>
                      </a:r>
                      <a:endParaRPr lang="en-US" sz="2000" b="1" dirty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b="1" dirty="0" smtClean="0">
                          <a:cs typeface="+mn-cs"/>
                        </a:rPr>
                        <a:t>०४९</a:t>
                      </a:r>
                      <a:r>
                        <a:rPr lang="en-US" sz="2000" b="1" baseline="0" dirty="0" smtClean="0">
                          <a:cs typeface="+mn-cs"/>
                        </a:rPr>
                        <a:t>-</a:t>
                      </a:r>
                      <a:r>
                        <a:rPr lang="ne-NP" sz="2000" b="1" baseline="0" dirty="0" smtClean="0">
                          <a:cs typeface="+mn-cs"/>
                        </a:rPr>
                        <a:t>४२११८८</a:t>
                      </a:r>
                      <a:endParaRPr lang="en-US" sz="2000" b="1" dirty="0"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Calibri"/>
                          <a:cs typeface="Times New Roman"/>
                        </a:rPr>
                        <a:t>dhodolakha@yahoo.com</a:t>
                      </a:r>
                      <a:endParaRPr lang="en-US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FONTASY_HIMALI_TT" pitchFamily="82" charset="0"/>
                          <a:ea typeface="Calibri"/>
                          <a:cs typeface="Times New Roman"/>
                        </a:rPr>
                        <a:t>2</a:t>
                      </a:r>
                      <a:endParaRPr lang="en-US" sz="2000" b="1" dirty="0">
                        <a:latin typeface="FONTASY_HIMALI_TT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Preeti"/>
                          <a:ea typeface="Calibri"/>
                          <a:cs typeface="Times New Roman"/>
                        </a:rPr>
                        <a:t>sfof</a:t>
                      </a:r>
                      <a:r>
                        <a:rPr lang="en-US" sz="2000" b="1" dirty="0" smtClean="0">
                          <a:latin typeface="Preeti"/>
                          <a:ea typeface="Calibri"/>
                          <a:cs typeface="Times New Roman"/>
                        </a:rPr>
                        <a:t>{no </a:t>
                      </a:r>
                      <a:r>
                        <a:rPr lang="en-US" sz="2000" b="1" dirty="0" err="1" smtClean="0">
                          <a:latin typeface="Preeti"/>
                          <a:ea typeface="Calibri"/>
                          <a:cs typeface="Times New Roman"/>
                        </a:rPr>
                        <a:t>k|d'v</a:t>
                      </a:r>
                      <a:endParaRPr lang="en-US" sz="2000" b="1" dirty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b="1" dirty="0" smtClean="0">
                          <a:cs typeface="+mn-cs"/>
                        </a:rPr>
                        <a:t>९८५४०४५९०९</a:t>
                      </a:r>
                      <a:endParaRPr lang="en-US" sz="2000" b="1" dirty="0"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Uttam.khanal27@gmail.com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FONTASY_HIMALI_TT" pitchFamily="82" charset="0"/>
                          <a:ea typeface="Calibri"/>
                          <a:cs typeface="Times New Roman"/>
                        </a:rPr>
                        <a:t>3</a:t>
                      </a:r>
                      <a:endParaRPr lang="en-US" sz="2000" b="1" dirty="0">
                        <a:latin typeface="FONTASY_HIMALI_TT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Preeti"/>
                          <a:ea typeface="Calibri"/>
                          <a:cs typeface="Times New Roman"/>
                        </a:rPr>
                        <a:t>tYof+s</a:t>
                      </a:r>
                      <a:r>
                        <a:rPr lang="en-US" sz="2000" b="1" dirty="0" smtClean="0">
                          <a:latin typeface="Preet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latin typeface="Preeti"/>
                          <a:ea typeface="Calibri"/>
                          <a:cs typeface="Times New Roman"/>
                        </a:rPr>
                        <a:t>kmf</a:t>
                      </a:r>
                      <a:r>
                        <a:rPr lang="en-US" sz="2000" b="1" dirty="0" smtClean="0">
                          <a:latin typeface="Preeti"/>
                          <a:ea typeface="Calibri"/>
                          <a:cs typeface="Times New Roman"/>
                        </a:rPr>
                        <a:t>]</a:t>
                      </a:r>
                      <a:r>
                        <a:rPr lang="en-US" sz="2000" b="1" dirty="0" err="1" smtClean="0">
                          <a:latin typeface="Preeti"/>
                          <a:ea typeface="Calibri"/>
                          <a:cs typeface="Times New Roman"/>
                        </a:rPr>
                        <a:t>sn</a:t>
                      </a:r>
                      <a:r>
                        <a:rPr lang="en-US" sz="2000" b="1" baseline="0" dirty="0" smtClean="0">
                          <a:latin typeface="Preeti"/>
                          <a:ea typeface="Calibri"/>
                          <a:cs typeface="Times New Roman"/>
                        </a:rPr>
                        <a:t> k;{g</a:t>
                      </a:r>
                      <a:endParaRPr lang="en-US" sz="2000" b="1" dirty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latin typeface="Preeti"/>
                          <a:ea typeface="Calibri"/>
                          <a:cs typeface="+mn-cs"/>
                        </a:rPr>
                        <a:t>९८४५२४७७४० </a:t>
                      </a:r>
                      <a:endParaRPr lang="en-US" sz="2000" b="1" dirty="0">
                        <a:latin typeface="Preet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rajanpc74@gmail.com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FONTASY_HIMALI_TT" pitchFamily="82" charset="0"/>
                          <a:ea typeface="Calibri"/>
                          <a:cs typeface="Times New Roman"/>
                        </a:rPr>
                        <a:t>4</a:t>
                      </a:r>
                      <a:endParaRPr lang="en-US" sz="2000" b="1" dirty="0">
                        <a:latin typeface="FONTASY_HIMALI_TT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Preeti"/>
                          <a:ea typeface="Calibri"/>
                          <a:cs typeface="Times New Roman"/>
                        </a:rPr>
                        <a:t>;'</a:t>
                      </a:r>
                      <a:r>
                        <a:rPr lang="en-US" sz="2000" b="1" dirty="0" err="1" smtClean="0">
                          <a:latin typeface="Preeti"/>
                          <a:ea typeface="Calibri"/>
                          <a:cs typeface="Times New Roman"/>
                        </a:rPr>
                        <a:t>rgf</a:t>
                      </a:r>
                      <a:r>
                        <a:rPr lang="en-US" sz="2000" b="1" dirty="0" smtClean="0">
                          <a:latin typeface="Preet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latin typeface="Preeti"/>
                          <a:ea typeface="Calibri"/>
                          <a:cs typeface="Times New Roman"/>
                        </a:rPr>
                        <a:t>clwsf</a:t>
                      </a:r>
                      <a:r>
                        <a:rPr lang="en-US" sz="2000" b="1" dirty="0" smtClean="0">
                          <a:latin typeface="Preeti"/>
                          <a:ea typeface="Calibri"/>
                          <a:cs typeface="Times New Roman"/>
                        </a:rPr>
                        <a:t>/L</a:t>
                      </a:r>
                      <a:endParaRPr lang="en-US" sz="2000" b="1" dirty="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2000" b="1" dirty="0" smtClean="0">
                          <a:latin typeface="Preeti"/>
                          <a:ea typeface="Calibri"/>
                          <a:cs typeface="+mn-cs"/>
                        </a:rPr>
                        <a:t>९८४५२४७७४० </a:t>
                      </a:r>
                      <a:endParaRPr lang="en-US" sz="2000" b="1" dirty="0">
                        <a:latin typeface="Preet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rajanpc74@gmail.com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3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6248400" y="2971800"/>
            <a:ext cx="5803900" cy="914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en-US" sz="5400" dirty="0">
                <a:solidFill>
                  <a:schemeClr val="bg1"/>
                </a:solidFill>
                <a:latin typeface="Algerian" pitchFamily="82" charset="0"/>
              </a:rPr>
              <a:t>Thank you !!!</a:t>
            </a:r>
          </a:p>
        </p:txBody>
      </p:sp>
      <p:pic>
        <p:nvPicPr>
          <p:cNvPr id="40963" name="Picture 3" descr="5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441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40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FB3D16-B5EC-45AA-830C-74445120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5" y="380996"/>
            <a:ext cx="11161243" cy="762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u="sng" dirty="0">
                <a:latin typeface="Candara" panose="020E0502030303020204" pitchFamily="34" charset="0"/>
              </a:rPr>
              <a:t>Service Outlets by Local Levels</a:t>
            </a:r>
            <a:endParaRPr lang="en-US" sz="4000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7654" y="1142996"/>
          <a:ext cx="11808370" cy="441286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711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10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1623">
                  <a:extLst>
                    <a:ext uri="{9D8B030D-6E8A-4147-A177-3AD203B41FA5}">
                      <a16:colId xmlns:a16="http://schemas.microsoft.com/office/drawing/2014/main" xmlns="" val="1777351206"/>
                    </a:ext>
                  </a:extLst>
                </a:gridCol>
                <a:gridCol w="647638">
                  <a:extLst>
                    <a:ext uri="{9D8B030D-6E8A-4147-A177-3AD203B41FA5}">
                      <a16:colId xmlns:a16="http://schemas.microsoft.com/office/drawing/2014/main" xmlns="" val="124044954"/>
                    </a:ext>
                  </a:extLst>
                </a:gridCol>
                <a:gridCol w="478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33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33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33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484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808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28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7738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1293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18923">
                  <a:extLst>
                    <a:ext uri="{9D8B030D-6E8A-4147-A177-3AD203B41FA5}">
                      <a16:colId xmlns:a16="http://schemas.microsoft.com/office/drawing/2014/main" xmlns="" val="228241137"/>
                    </a:ext>
                  </a:extLst>
                </a:gridCol>
                <a:gridCol w="772510">
                  <a:extLst>
                    <a:ext uri="{9D8B030D-6E8A-4147-A177-3AD203B41FA5}">
                      <a16:colId xmlns:a16="http://schemas.microsoft.com/office/drawing/2014/main" xmlns="" val="1109772978"/>
                    </a:ext>
                  </a:extLst>
                </a:gridCol>
                <a:gridCol w="1387362">
                  <a:extLst>
                    <a:ext uri="{9D8B030D-6E8A-4147-A177-3AD203B41FA5}">
                      <a16:colId xmlns:a16="http://schemas.microsoft.com/office/drawing/2014/main" xmlns="" val="3445860985"/>
                    </a:ext>
                  </a:extLst>
                </a:gridCol>
              </a:tblGrid>
              <a:tr h="8434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SN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Local Level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</a:rPr>
                        <a:t>Hospital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</a:rPr>
                        <a:t>Basic Hospital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</a:rPr>
                        <a:t>PHC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</a:rPr>
                        <a:t>HP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</a:rPr>
                        <a:t>BHSC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</a:rPr>
                        <a:t>CHU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</a:rPr>
                        <a:t>UHC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</a:rPr>
                        <a:t>FCHVs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</a:rPr>
                        <a:t>EPI Clinic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</a:rPr>
                        <a:t>PHC/ORC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</a:rPr>
                        <a:t>DR Sub Center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</a:rPr>
                        <a:t>DOTS Center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</a:rPr>
                        <a:t>Gene X-pert </a:t>
                      </a:r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</a:rPr>
                        <a:t>centre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TB Microscopy </a:t>
                      </a: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Bhimeshwor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Municipality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1400" b="1" u="none" strike="noStrike" dirty="0">
                        <a:solidFill>
                          <a:srgbClr val="000000"/>
                        </a:solidFill>
                      </a:endParaRPr>
                    </a:p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Jiri Municipality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0</a:t>
                      </a:r>
                      <a:endParaRPr lang="en-US" dirty="0"/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102</a:t>
                      </a:r>
                      <a:endParaRPr lang="en-US" dirty="0"/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Kalinchok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RM</a:t>
                      </a: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9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Bigu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9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Gaurishankar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8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Tamakoshi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9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Baiteshwor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52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Melung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28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Shailung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927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</a:rPr>
                        <a:t> District  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1254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7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FB3D16-B5EC-45AA-830C-74445120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5" y="380996"/>
            <a:ext cx="11161243" cy="762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u="sng" dirty="0">
                <a:latin typeface="Candara" panose="020E0502030303020204" pitchFamily="34" charset="0"/>
              </a:rPr>
              <a:t>Service Outlets by Local Levels</a:t>
            </a:r>
            <a:endParaRPr lang="en-US" sz="4000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7654" y="1142996"/>
          <a:ext cx="11808372" cy="452322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089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26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7484">
                  <a:extLst>
                    <a:ext uri="{9D8B030D-6E8A-4147-A177-3AD203B41FA5}">
                      <a16:colId xmlns:a16="http://schemas.microsoft.com/office/drawing/2014/main" xmlns="" val="1777351206"/>
                    </a:ext>
                  </a:extLst>
                </a:gridCol>
                <a:gridCol w="539231">
                  <a:extLst>
                    <a:ext uri="{9D8B030D-6E8A-4147-A177-3AD203B41FA5}">
                      <a16:colId xmlns:a16="http://schemas.microsoft.com/office/drawing/2014/main" xmlns="" val="124044954"/>
                    </a:ext>
                  </a:extLst>
                </a:gridCol>
                <a:gridCol w="398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77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02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56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60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60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485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833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9368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99090">
                  <a:extLst>
                    <a:ext uri="{9D8B030D-6E8A-4147-A177-3AD203B41FA5}">
                      <a16:colId xmlns:a16="http://schemas.microsoft.com/office/drawing/2014/main" xmlns="" val="228241137"/>
                    </a:ext>
                  </a:extLst>
                </a:gridCol>
                <a:gridCol w="693683">
                  <a:extLst>
                    <a:ext uri="{9D8B030D-6E8A-4147-A177-3AD203B41FA5}">
                      <a16:colId xmlns:a16="http://schemas.microsoft.com/office/drawing/2014/main" xmlns="" val="1109772978"/>
                    </a:ext>
                  </a:extLst>
                </a:gridCol>
                <a:gridCol w="520262">
                  <a:extLst>
                    <a:ext uri="{9D8B030D-6E8A-4147-A177-3AD203B41FA5}">
                      <a16:colId xmlns:a16="http://schemas.microsoft.com/office/drawing/2014/main" xmlns="" val="3638926142"/>
                    </a:ext>
                  </a:extLst>
                </a:gridCol>
                <a:gridCol w="709448">
                  <a:extLst>
                    <a:ext uri="{9D8B030D-6E8A-4147-A177-3AD203B41FA5}">
                      <a16:colId xmlns:a16="http://schemas.microsoft.com/office/drawing/2014/main" xmlns="" val="2040528914"/>
                    </a:ext>
                  </a:extLst>
                </a:gridCol>
                <a:gridCol w="488731">
                  <a:extLst>
                    <a:ext uri="{9D8B030D-6E8A-4147-A177-3AD203B41FA5}">
                      <a16:colId xmlns:a16="http://schemas.microsoft.com/office/drawing/2014/main" xmlns="" val="3335723526"/>
                    </a:ext>
                  </a:extLst>
                </a:gridCol>
                <a:gridCol w="472964">
                  <a:extLst>
                    <a:ext uri="{9D8B030D-6E8A-4147-A177-3AD203B41FA5}">
                      <a16:colId xmlns:a16="http://schemas.microsoft.com/office/drawing/2014/main" xmlns="" val="3445860985"/>
                    </a:ext>
                  </a:extLst>
                </a:gridCol>
              </a:tblGrid>
              <a:tr h="953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SN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Local Level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IUCD </a:t>
                      </a:r>
                    </a:p>
                  </a:txBody>
                  <a:tcPr marL="2795" marR="2795" marT="279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Implant </a:t>
                      </a:r>
                    </a:p>
                  </a:txBody>
                  <a:tcPr marL="2795" marR="2795" marT="279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SAS/MA </a:t>
                      </a:r>
                    </a:p>
                  </a:txBody>
                  <a:tcPr marL="2795" marR="2795" marT="279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Birthing center </a:t>
                      </a:r>
                    </a:p>
                  </a:txBody>
                  <a:tcPr marL="2795" marR="2795" marT="279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BEONC </a:t>
                      </a:r>
                    </a:p>
                  </a:txBody>
                  <a:tcPr marL="2795" marR="2795" marT="279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CEONC </a:t>
                      </a:r>
                    </a:p>
                  </a:txBody>
                  <a:tcPr marL="2795" marR="2795" marT="279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PMTCT </a:t>
                      </a:r>
                    </a:p>
                  </a:txBody>
                  <a:tcPr marL="2795" marR="2795" marT="279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HTC </a:t>
                      </a:r>
                    </a:p>
                  </a:txBody>
                  <a:tcPr marL="2795" marR="2795" marT="279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Basic Lab </a:t>
                      </a:r>
                    </a:p>
                  </a:txBody>
                  <a:tcPr marL="2795" marR="2795" marT="279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OTC </a:t>
                      </a:r>
                    </a:p>
                  </a:txBody>
                  <a:tcPr marL="2795" marR="2795" marT="279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ART Center </a:t>
                      </a:r>
                    </a:p>
                  </a:txBody>
                  <a:tcPr marL="2795" marR="2795" marT="279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VIA Site </a:t>
                      </a:r>
                    </a:p>
                  </a:txBody>
                  <a:tcPr marL="2795" marR="2795" marT="279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SA0S/CAC 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95" marR="2795" marT="279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NSV </a:t>
                      </a:r>
                    </a:p>
                  </a:txBody>
                  <a:tcPr marL="2795" marR="2795" marT="279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Minilap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2795" marR="2795" marT="279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ASRH</a:t>
                      </a:r>
                    </a:p>
                  </a:txBody>
                  <a:tcPr marL="2795" marR="2795" marT="279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Other..</a:t>
                      </a:r>
                    </a:p>
                  </a:txBody>
                  <a:tcPr marL="2795" marR="2795" marT="279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Bhimeshwor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Municipality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Jiri Municipality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4</a:t>
                      </a:r>
                      <a:endParaRPr lang="en-US" dirty="0"/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    0</a:t>
                      </a:r>
                      <a:endParaRPr lang="en-US" dirty="0"/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Kalinchok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RM</a:t>
                      </a: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9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Bigu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9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Gaurishankar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8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Tamakoshi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9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Baiteshwor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52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Melung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28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Shailung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927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</a:rPr>
                        <a:t> District  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95" marR="3995" marT="39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2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193327-B342-3459-DBFB-1C9D13EB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09" y="481883"/>
            <a:ext cx="11778018" cy="563146"/>
          </a:xfrm>
        </p:spPr>
        <p:txBody>
          <a:bodyPr>
            <a:normAutofit fontScale="90000"/>
          </a:bodyPr>
          <a:lstStyle/>
          <a:p>
            <a:pPr algn="ctr"/>
            <a:r>
              <a:rPr lang="ne-NP" sz="3600" u="sng" dirty="0"/>
              <a:t>स्वास्थ्य संस्था सम्बन्धि विवरण</a:t>
            </a:r>
            <a:endParaRPr lang="en-US" sz="3600" u="sng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8C7B951F-6D99-80EA-E632-9D1B9550B87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97839" y="1251311"/>
          <a:ext cx="11777660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532">
                  <a:extLst>
                    <a:ext uri="{9D8B030D-6E8A-4147-A177-3AD203B41FA5}">
                      <a16:colId xmlns:a16="http://schemas.microsoft.com/office/drawing/2014/main" xmlns="" val="3224882379"/>
                    </a:ext>
                  </a:extLst>
                </a:gridCol>
                <a:gridCol w="1480196">
                  <a:extLst>
                    <a:ext uri="{9D8B030D-6E8A-4147-A177-3AD203B41FA5}">
                      <a16:colId xmlns:a16="http://schemas.microsoft.com/office/drawing/2014/main" xmlns="" val="1808477500"/>
                    </a:ext>
                  </a:extLst>
                </a:gridCol>
                <a:gridCol w="2128345">
                  <a:extLst>
                    <a:ext uri="{9D8B030D-6E8A-4147-A177-3AD203B41FA5}">
                      <a16:colId xmlns:a16="http://schemas.microsoft.com/office/drawing/2014/main" xmlns="" val="2972311950"/>
                    </a:ext>
                  </a:extLst>
                </a:gridCol>
                <a:gridCol w="2648607">
                  <a:extLst>
                    <a:ext uri="{9D8B030D-6E8A-4147-A177-3AD203B41FA5}">
                      <a16:colId xmlns:a16="http://schemas.microsoft.com/office/drawing/2014/main" xmlns="" val="3775676182"/>
                    </a:ext>
                  </a:extLst>
                </a:gridCol>
                <a:gridCol w="3164980">
                  <a:extLst>
                    <a:ext uri="{9D8B030D-6E8A-4147-A177-3AD203B41FA5}">
                      <a16:colId xmlns:a16="http://schemas.microsoft.com/office/drawing/2014/main" xmlns="" val="4037804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स्थानीय तह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वडा संख्या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स्वास्थ्य संस्था नभएका वडा संख्या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cs typeface="Kalimati" panose="00000400000000000000" pitchFamily="2"/>
                        </a:rPr>
                        <a:t>भवन निर्माण सम्पन्न भएका स्वास्थ्य संस्था संख्या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>
                          <a:cs typeface="Kalimati" panose="00000400000000000000" pitchFamily="2"/>
                        </a:rPr>
                        <a:t>भवन बन्दै गरेका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>
                          <a:cs typeface="Kalimati" panose="00000400000000000000" pitchFamily="2"/>
                        </a:rPr>
                        <a:t>स्वास्थ्य संस्था संख्या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97851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e-NP" dirty="0" smtClean="0">
                          <a:cs typeface="Kalimati" panose="00000400000000000000" pitchFamily="2"/>
                        </a:rPr>
                        <a:t>भीमेश्वर</a:t>
                      </a:r>
                      <a:r>
                        <a:rPr lang="ne-NP" baseline="0" dirty="0" smtClean="0">
                          <a:cs typeface="Kalimati" panose="00000400000000000000" pitchFamily="2"/>
                        </a:rPr>
                        <a:t> नगरपालिका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९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०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5681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e-NP" dirty="0" smtClean="0">
                          <a:cs typeface="Kalimati" panose="00000400000000000000" pitchFamily="2"/>
                        </a:rPr>
                        <a:t>जिरी</a:t>
                      </a:r>
                      <a:r>
                        <a:rPr lang="ne-NP" baseline="0" dirty="0" smtClean="0">
                          <a:cs typeface="Kalimati" panose="00000400000000000000" pitchFamily="2"/>
                        </a:rPr>
                        <a:t> नगरपालिका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९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२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Preeti" pitchFamily="2" charset="0"/>
                          <a:cs typeface="Kalimati" panose="00000400000000000000" pitchFamily="2"/>
                        </a:rPr>
                        <a:t>! -lh/L c:ktfn_</a:t>
                      </a:r>
                      <a:endParaRPr lang="en-US" dirty="0"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Preeti" pitchFamily="2" charset="0"/>
                          <a:cs typeface="Kalimati" panose="00000400000000000000" pitchFamily="2"/>
                        </a:rPr>
                        <a:t>@ -Zofdf / 7"nf]kftn :jf:Yo rf}sL_</a:t>
                      </a:r>
                      <a:endParaRPr lang="en-US" dirty="0"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19847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e-NP" dirty="0" smtClean="0">
                          <a:cs typeface="Kalimati" panose="00000400000000000000" pitchFamily="2"/>
                        </a:rPr>
                        <a:t>कालिन्चोक</a:t>
                      </a:r>
                      <a:r>
                        <a:rPr lang="ne-NP" baseline="0" dirty="0" smtClean="0">
                          <a:cs typeface="Kalimati" panose="00000400000000000000" pitchFamily="2"/>
                        </a:rPr>
                        <a:t> गाउँपालिका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८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०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69315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e-NP" dirty="0" smtClean="0">
                          <a:cs typeface="Kalimati" panose="00000400000000000000" pitchFamily="2"/>
                        </a:rPr>
                        <a:t>मेलुङ</a:t>
                      </a:r>
                      <a:r>
                        <a:rPr lang="ne-NP" baseline="0" dirty="0" smtClean="0">
                          <a:cs typeface="Kalimati" panose="00000400000000000000" pitchFamily="2"/>
                        </a:rPr>
                        <a:t> गाउँपालिका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७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०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93915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e-NP" dirty="0" smtClean="0">
                          <a:cs typeface="Kalimati" panose="00000400000000000000" pitchFamily="2"/>
                        </a:rPr>
                        <a:t>शैलुङ </a:t>
                      </a:r>
                      <a:r>
                        <a:rPr lang="ne-NP" baseline="0" dirty="0" smtClean="0">
                          <a:cs typeface="Kalimati" panose="00000400000000000000" pitchFamily="2"/>
                        </a:rPr>
                        <a:t>गाउँपालिका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८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०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1754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e-NP" dirty="0" smtClean="0">
                          <a:cs typeface="Kalimati" panose="00000400000000000000" pitchFamily="2"/>
                        </a:rPr>
                        <a:t>बैतेश्वर </a:t>
                      </a:r>
                      <a:r>
                        <a:rPr lang="ne-NP" baseline="0" dirty="0" smtClean="0">
                          <a:cs typeface="Kalimati" panose="00000400000000000000" pitchFamily="2"/>
                        </a:rPr>
                        <a:t>गाउँपालिका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८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०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76511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e-NP" dirty="0" smtClean="0">
                          <a:cs typeface="Kalimati" panose="00000400000000000000" pitchFamily="2"/>
                        </a:rPr>
                        <a:t>विगु</a:t>
                      </a:r>
                      <a:r>
                        <a:rPr lang="ne-NP" baseline="0" dirty="0" smtClean="0">
                          <a:cs typeface="Kalimati" panose="00000400000000000000" pitchFamily="2"/>
                        </a:rPr>
                        <a:t> गाउँपालिका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८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०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54630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e-NP" dirty="0" smtClean="0">
                          <a:cs typeface="Kalimati" panose="00000400000000000000" pitchFamily="2"/>
                        </a:rPr>
                        <a:t>गौरीशकर </a:t>
                      </a:r>
                      <a:r>
                        <a:rPr lang="ne-NP" baseline="0" dirty="0" smtClean="0">
                          <a:cs typeface="Kalimati" panose="00000400000000000000" pitchFamily="2"/>
                        </a:rPr>
                        <a:t>गाउँपालिका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९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०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5067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e-NP" dirty="0" smtClean="0">
                          <a:cs typeface="Kalimati" panose="00000400000000000000" pitchFamily="2"/>
                        </a:rPr>
                        <a:t>तामाकोशी</a:t>
                      </a:r>
                      <a:r>
                        <a:rPr lang="ne-NP" baseline="0" dirty="0" smtClean="0">
                          <a:cs typeface="Kalimati" panose="00000400000000000000" pitchFamily="2"/>
                        </a:rPr>
                        <a:t> गाउँपालिका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७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dirty="0" smtClean="0">
                          <a:cs typeface="Kalimati" panose="00000400000000000000" pitchFamily="2"/>
                        </a:rPr>
                        <a:t>०</a:t>
                      </a:r>
                      <a:endParaRPr lang="en-US" sz="1600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70001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e-NP" dirty="0" smtClean="0">
                          <a:cs typeface="Kalimati" panose="00000400000000000000" pitchFamily="2"/>
                        </a:rPr>
                        <a:t>जम्मा </a:t>
                      </a:r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400" b="1" dirty="0" smtClean="0">
                          <a:cs typeface="Kalimati" panose="00000400000000000000" pitchFamily="2"/>
                        </a:rPr>
                        <a:t>७४</a:t>
                      </a:r>
                      <a:endParaRPr lang="en-US" sz="1400" b="1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1600" b="1" dirty="0" smtClean="0">
                          <a:latin typeface="Preeti" pitchFamily="2" charset="0"/>
                          <a:cs typeface="Kalimati" panose="00000400000000000000" pitchFamily="2"/>
                        </a:rPr>
                        <a:t>२</a:t>
                      </a:r>
                      <a:endParaRPr lang="en-US" sz="1600" b="1" dirty="0">
                        <a:latin typeface="Preeti" pitchFamily="2" charset="0"/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Kalimati" panose="00000400000000000000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22358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9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4695</TotalTime>
  <Words>2433</Words>
  <Application>Microsoft Office PowerPoint</Application>
  <PresentationFormat>Widescreen</PresentationFormat>
  <Paragraphs>1212</Paragraphs>
  <Slides>65</Slides>
  <Notes>23</Notes>
  <HiddenSlides>3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82" baseType="lpstr">
      <vt:lpstr>Algerian</vt:lpstr>
      <vt:lpstr>Arial</vt:lpstr>
      <vt:lpstr>Calibri</vt:lpstr>
      <vt:lpstr>Calibri Light</vt:lpstr>
      <vt:lpstr>Candara</vt:lpstr>
      <vt:lpstr>FONTASY_HIMALI_TT</vt:lpstr>
      <vt:lpstr>Gill Sans MT</vt:lpstr>
      <vt:lpstr>HarkaMCCSSemiBold</vt:lpstr>
      <vt:lpstr>Kalimati</vt:lpstr>
      <vt:lpstr>Kokila</vt:lpstr>
      <vt:lpstr>Mangal</vt:lpstr>
      <vt:lpstr>Mercantile</vt:lpstr>
      <vt:lpstr>Palatino Linotype</vt:lpstr>
      <vt:lpstr>Preeti</vt:lpstr>
      <vt:lpstr>Times New Roman</vt:lpstr>
      <vt:lpstr>Wingdings</vt:lpstr>
      <vt:lpstr>Office Theme</vt:lpstr>
      <vt:lpstr>आ‍.व‍.२०७८/७९ मा सम्पादित स्वास्थ्य कार्यक्रमहरुको वागमती प्रदेश स्तरीय cw{बार्षिक समीक्षा</vt:lpstr>
      <vt:lpstr>Presentation Outline</vt:lpstr>
      <vt:lpstr>PowerPoint Presentation</vt:lpstr>
      <vt:lpstr>Service sites of District </vt:lpstr>
      <vt:lpstr>जनशक्ति विवरण</vt:lpstr>
      <vt:lpstr>Financial Resource Management half yearly 2079/80</vt:lpstr>
      <vt:lpstr>Service Outlets by Local Levels</vt:lpstr>
      <vt:lpstr>Service Outlets by Local Levels</vt:lpstr>
      <vt:lpstr>स्वास्थ्य संस्था सम्बन्धि विवरण</vt:lpstr>
      <vt:lpstr>Infrastructure Of Health Facility</vt:lpstr>
      <vt:lpstr>Palika wise Ambulance Service </vt:lpstr>
      <vt:lpstr>अनुसूचि -२ अनुसारका मुख्य मुख्य* क्रियाकलापहरुको भौतिक तथा वित्तिय प्रगति </vt:lpstr>
      <vt:lpstr>Program Achievement </vt:lpstr>
      <vt:lpstr>HMIS Reporting Status-Completeness</vt:lpstr>
      <vt:lpstr>HMIS Reporting Status-Timeliness</vt:lpstr>
      <vt:lpstr>Hospital HMIS Reporting Status-completeness</vt:lpstr>
      <vt:lpstr>Hospital HMIS Reporting Status-Timelines</vt:lpstr>
      <vt:lpstr>eLMIS Reporting Status</vt:lpstr>
      <vt:lpstr>PowerPoint Presentation</vt:lpstr>
      <vt:lpstr>Immunization Achievement % </vt:lpstr>
      <vt:lpstr>Local level wise % of Children Immunized with BCG</vt:lpstr>
      <vt:lpstr>Local level wise % of Children Immunized with DPT-HepB-Hib 3</vt:lpstr>
      <vt:lpstr>Local level wise JE Achievement in %</vt:lpstr>
      <vt:lpstr>Local level wise % of Children Immunized with MR2</vt:lpstr>
      <vt:lpstr>Local level wise Td 2 &amp; 2+ Achievement in %</vt:lpstr>
      <vt:lpstr>Immunization Dropout Rate District</vt:lpstr>
      <vt:lpstr>Local level wise Categorized with Problems and Priority</vt:lpstr>
      <vt:lpstr>Vaccine Wastage Rate in %</vt:lpstr>
      <vt:lpstr>Nutrition: New Growth Monitoring in %  </vt:lpstr>
      <vt:lpstr>New Growth Monitoring by Local level, (0-11 months)</vt:lpstr>
      <vt:lpstr>New Growth Monitoring by Local levels (0-11 &amp; 12-23 months)</vt:lpstr>
      <vt:lpstr>Average Number of Growth Monitoring Visits</vt:lpstr>
      <vt:lpstr>Breast Feeding &amp; Complementary Feeding Practice in %</vt:lpstr>
      <vt:lpstr>% of Women Who Received 180 Iron Folic Acid</vt:lpstr>
      <vt:lpstr>% of Post partum mother received Vitamin A </vt:lpstr>
      <vt:lpstr>Incidence of ARI /1000 &lt;5 Yrs</vt:lpstr>
      <vt:lpstr>Percentage of Pneumonia treated with antibiotics</vt:lpstr>
      <vt:lpstr>PowerPoint Presentation</vt:lpstr>
      <vt:lpstr>% of Diarrheal Cases Treated with Zinc and ORS &lt;5yrs</vt:lpstr>
      <vt:lpstr>Safe Motherhood Program Achievement in %</vt:lpstr>
      <vt:lpstr>Local level wise 4 ANC visits as protocol</vt:lpstr>
      <vt:lpstr>Institutional Deliveries by Local levels in %</vt:lpstr>
      <vt:lpstr>3 time PNC visits as per protocol by Local levels in %</vt:lpstr>
      <vt:lpstr>Safe Abortion Care</vt:lpstr>
      <vt:lpstr>Maternal and Neonatal Deaths</vt:lpstr>
      <vt:lpstr>Family Planning Program: CPR</vt:lpstr>
      <vt:lpstr>FP New acceptor among MWRA by District</vt:lpstr>
      <vt:lpstr> TB Case Notification Rate by  Local levels (New PBC &amp; relapse TB Case)</vt:lpstr>
      <vt:lpstr> TB Case Notification Rate by  Local level (New PBC &amp; relapse and All form of TB Case)</vt:lpstr>
      <vt:lpstr>Treatment Cure and  Success Rate by Local level  (New PBC)</vt:lpstr>
      <vt:lpstr>Annual Blood sample Examination in numbers by Local levels</vt:lpstr>
      <vt:lpstr>Malaria cases by Type</vt:lpstr>
      <vt:lpstr>Leprosy New Case Detection Rate by Local level</vt:lpstr>
      <vt:lpstr> HIV/AIDS Control Programme</vt:lpstr>
      <vt:lpstr>Achievement of PMTCT</vt:lpstr>
      <vt:lpstr>Achievement of PMTCT half yearly 079/080</vt:lpstr>
      <vt:lpstr>% New OPD Visit Among Total Population by Local level</vt:lpstr>
      <vt:lpstr>Top ten Health Problems</vt:lpstr>
      <vt:lpstr>Status of The Hospital Major Indicators </vt:lpstr>
      <vt:lpstr>भएका नविनतम् प्रयासहरु</vt:lpstr>
      <vt:lpstr>8]u' s]z @)&amp;( &gt;fj0f b]lv kf}if d;fGt ;Dd</vt:lpstr>
      <vt:lpstr>चुनौतीहरु</vt:lpstr>
      <vt:lpstr>कार्यक्रमको कार्ययोजना</vt:lpstr>
      <vt:lpstr>ljljw</vt:lpstr>
      <vt:lpstr>PowerPoint Presentation</vt:lpstr>
    </vt:vector>
  </TitlesOfParts>
  <Manager>Prabin Bhandari</Manager>
  <Company>HO Parbat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Prabin Bhandari</dc:creator>
  <cp:lastModifiedBy>Microsoft account</cp:lastModifiedBy>
  <cp:revision>371</cp:revision>
  <cp:lastPrinted>2021-12-14T07:15:47Z</cp:lastPrinted>
  <dcterms:created xsi:type="dcterms:W3CDTF">2021-02-04T11:14:44Z</dcterms:created>
  <dcterms:modified xsi:type="dcterms:W3CDTF">2023-02-28T09:23:17Z</dcterms:modified>
  <cp:version>New them</cp:version>
</cp:coreProperties>
</file>